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sldIdLst>
    <p:sldId id="256" r:id="rId2"/>
    <p:sldId id="258" r:id="rId3"/>
    <p:sldId id="257" r:id="rId4"/>
    <p:sldId id="286" r:id="rId5"/>
    <p:sldId id="263" r:id="rId6"/>
    <p:sldId id="265" r:id="rId7"/>
    <p:sldId id="287" r:id="rId8"/>
    <p:sldId id="264" r:id="rId9"/>
    <p:sldId id="266" r:id="rId10"/>
    <p:sldId id="290" r:id="rId11"/>
    <p:sldId id="291" r:id="rId12"/>
    <p:sldId id="292" r:id="rId13"/>
    <p:sldId id="293" r:id="rId14"/>
    <p:sldId id="294" r:id="rId15"/>
    <p:sldId id="295" r:id="rId16"/>
    <p:sldId id="297" r:id="rId17"/>
    <p:sldId id="301" r:id="rId18"/>
    <p:sldId id="299" r:id="rId19"/>
    <p:sldId id="298" r:id="rId20"/>
    <p:sldId id="285" r:id="rId21"/>
    <p:sldId id="282" r:id="rId22"/>
    <p:sldId id="280" r:id="rId23"/>
    <p:sldId id="283" r:id="rId24"/>
    <p:sldId id="289" r:id="rId25"/>
    <p:sldId id="303" r:id="rId26"/>
    <p:sldId id="304" r:id="rId27"/>
    <p:sldId id="308" r:id="rId28"/>
    <p:sldId id="354" r:id="rId29"/>
    <p:sldId id="355" r:id="rId30"/>
    <p:sldId id="307" r:id="rId31"/>
    <p:sldId id="352" r:id="rId32"/>
    <p:sldId id="353" r:id="rId33"/>
    <p:sldId id="309" r:id="rId34"/>
    <p:sldId id="310" r:id="rId35"/>
    <p:sldId id="351" r:id="rId36"/>
    <p:sldId id="311" r:id="rId37"/>
    <p:sldId id="313" r:id="rId38"/>
    <p:sldId id="312" r:id="rId39"/>
    <p:sldId id="314" r:id="rId40"/>
    <p:sldId id="315" r:id="rId41"/>
    <p:sldId id="316" r:id="rId42"/>
    <p:sldId id="317" r:id="rId43"/>
    <p:sldId id="318" r:id="rId44"/>
    <p:sldId id="319" r:id="rId45"/>
    <p:sldId id="321" r:id="rId46"/>
    <p:sldId id="322" r:id="rId47"/>
    <p:sldId id="327" r:id="rId48"/>
    <p:sldId id="356" r:id="rId49"/>
    <p:sldId id="357" r:id="rId50"/>
    <p:sldId id="358" r:id="rId51"/>
    <p:sldId id="328" r:id="rId52"/>
    <p:sldId id="359" r:id="rId53"/>
    <p:sldId id="329" r:id="rId54"/>
    <p:sldId id="330" r:id="rId55"/>
    <p:sldId id="360" r:id="rId56"/>
    <p:sldId id="332" r:id="rId57"/>
    <p:sldId id="361" r:id="rId58"/>
    <p:sldId id="331" r:id="rId59"/>
    <p:sldId id="362" r:id="rId60"/>
    <p:sldId id="333" r:id="rId61"/>
    <p:sldId id="363" r:id="rId62"/>
    <p:sldId id="334" r:id="rId63"/>
    <p:sldId id="364" r:id="rId64"/>
    <p:sldId id="335" r:id="rId65"/>
    <p:sldId id="336" r:id="rId66"/>
    <p:sldId id="323" r:id="rId67"/>
    <p:sldId id="337" r:id="rId68"/>
    <p:sldId id="338" r:id="rId69"/>
    <p:sldId id="339" r:id="rId70"/>
    <p:sldId id="340" r:id="rId71"/>
    <p:sldId id="341" r:id="rId72"/>
    <p:sldId id="374" r:id="rId73"/>
    <p:sldId id="342" r:id="rId74"/>
    <p:sldId id="344" r:id="rId75"/>
    <p:sldId id="345" r:id="rId76"/>
    <p:sldId id="346" r:id="rId77"/>
    <p:sldId id="350" r:id="rId78"/>
    <p:sldId id="347" r:id="rId79"/>
    <p:sldId id="349" r:id="rId80"/>
    <p:sldId id="348" r:id="rId81"/>
    <p:sldId id="324" r:id="rId82"/>
    <p:sldId id="326" r:id="rId83"/>
    <p:sldId id="366" r:id="rId84"/>
    <p:sldId id="367" r:id="rId85"/>
    <p:sldId id="368" r:id="rId86"/>
    <p:sldId id="369" r:id="rId87"/>
    <p:sldId id="370" r:id="rId88"/>
    <p:sldId id="371" r:id="rId89"/>
    <p:sldId id="372" r:id="rId90"/>
    <p:sldId id="373" r:id="rId91"/>
    <p:sldId id="262" r:id="rId92"/>
  </p:sldIdLst>
  <p:sldSz cx="12192000" cy="6858000"/>
  <p:notesSz cx="6858000" cy="9144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2A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9C77E700-F8D6-4764-B062-BFD774B5C982}" type="datetimeFigureOut">
              <a:rPr lang="he-IL" smtClean="0"/>
              <a:t>ט"ו/ניסן/תש"ף</a:t>
            </a:fld>
            <a:endParaRPr lang="he-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98E6FB4-1511-45A3-8E9A-6FBA9539B1BC}" type="slidenum">
              <a:rPr lang="he-IL" smtClean="0"/>
              <a:t>‹#›</a:t>
            </a:fld>
            <a:endParaRPr lang="he-IL"/>
          </a:p>
        </p:txBody>
      </p:sp>
    </p:spTree>
    <p:extLst>
      <p:ext uri="{BB962C8B-B14F-4D97-AF65-F5344CB8AC3E}">
        <p14:creationId xmlns:p14="http://schemas.microsoft.com/office/powerpoint/2010/main" val="129050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4C7D9-23E2-4765-8A84-447D7F02A242}"/>
              </a:ext>
            </a:extLst>
          </p:cNvPr>
          <p:cNvSpPr>
            <a:spLocks noGrp="1"/>
          </p:cNvSpPr>
          <p:nvPr>
            <p:ph type="ctrTitle"/>
          </p:nvPr>
        </p:nvSpPr>
        <p:spPr>
          <a:xfrm>
            <a:off x="1524000" y="1122363"/>
            <a:ext cx="9144000" cy="2387600"/>
          </a:xfrm>
        </p:spPr>
        <p:txBody>
          <a:bodyPr anchor="b"/>
          <a:lstStyle>
            <a:lvl1pPr algn="ctr" rtl="1">
              <a:defRPr sz="6000"/>
            </a:lvl1pPr>
          </a:lstStyle>
          <a:p>
            <a:r>
              <a:rPr lang="en-US"/>
              <a:t>Click to edit Master title style</a:t>
            </a:r>
            <a:endParaRPr lang="he-IL"/>
          </a:p>
        </p:txBody>
      </p:sp>
      <p:sp>
        <p:nvSpPr>
          <p:cNvPr id="3" name="Subtitle 2">
            <a:extLst>
              <a:ext uri="{FF2B5EF4-FFF2-40B4-BE49-F238E27FC236}">
                <a16:creationId xmlns:a16="http://schemas.microsoft.com/office/drawing/2014/main" id="{9411BBF5-03EB-462E-8231-8FCD208E0773}"/>
              </a:ext>
            </a:extLst>
          </p:cNvPr>
          <p:cNvSpPr>
            <a:spLocks noGrp="1"/>
          </p:cNvSpPr>
          <p:nvPr>
            <p:ph type="subTitle" idx="1"/>
          </p:nvPr>
        </p:nvSpPr>
        <p:spPr>
          <a:xfrm>
            <a:off x="1524000" y="3602038"/>
            <a:ext cx="9144000" cy="1655762"/>
          </a:xfrm>
        </p:spPr>
        <p:txBody>
          <a:bodyPr/>
          <a:lstStyle>
            <a:lvl1pPr marL="0" indent="0" algn="ctr" rtl="1">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e-IL"/>
          </a:p>
        </p:txBody>
      </p:sp>
      <p:sp>
        <p:nvSpPr>
          <p:cNvPr id="4" name="Date Placeholder 3">
            <a:extLst>
              <a:ext uri="{FF2B5EF4-FFF2-40B4-BE49-F238E27FC236}">
                <a16:creationId xmlns:a16="http://schemas.microsoft.com/office/drawing/2014/main" id="{7458CB16-DE3B-4413-AAD0-C30FE061AADE}"/>
              </a:ext>
            </a:extLst>
          </p:cNvPr>
          <p:cNvSpPr>
            <a:spLocks noGrp="1"/>
          </p:cNvSpPr>
          <p:nvPr>
            <p:ph type="dt" sz="half" idx="10"/>
          </p:nvPr>
        </p:nvSpPr>
        <p:spPr/>
        <p:txBody>
          <a:bodyPr/>
          <a:lstStyle>
            <a:lvl1pPr algn="l" rtl="1">
              <a:defRPr/>
            </a:lvl1pPr>
          </a:lstStyle>
          <a:p>
            <a:fld id="{89011293-D96C-4321-90FC-BF4E99705D19}" type="datetime8">
              <a:rPr lang="he-IL" smtClean="0"/>
              <a:pPr/>
              <a:t>09 אפריל 20</a:t>
            </a:fld>
            <a:endParaRPr lang="he-IL"/>
          </a:p>
        </p:txBody>
      </p:sp>
      <p:sp>
        <p:nvSpPr>
          <p:cNvPr id="5" name="Footer Placeholder 4">
            <a:extLst>
              <a:ext uri="{FF2B5EF4-FFF2-40B4-BE49-F238E27FC236}">
                <a16:creationId xmlns:a16="http://schemas.microsoft.com/office/drawing/2014/main" id="{DBD715A5-F8C2-4E14-8236-FBC541506653}"/>
              </a:ext>
            </a:extLst>
          </p:cNvPr>
          <p:cNvSpPr>
            <a:spLocks noGrp="1"/>
          </p:cNvSpPr>
          <p:nvPr>
            <p:ph type="ftr" sz="quarter" idx="11"/>
          </p:nvPr>
        </p:nvSpPr>
        <p:spPr/>
        <p:txBody>
          <a:bodyPr/>
          <a:lstStyle>
            <a:lvl1pPr rtl="1">
              <a:defRPr/>
            </a:lvl1pPr>
          </a:lstStyle>
          <a:p>
            <a:endParaRPr lang="he-IL"/>
          </a:p>
        </p:txBody>
      </p:sp>
      <p:sp>
        <p:nvSpPr>
          <p:cNvPr id="6" name="Slide Number Placeholder 5">
            <a:extLst>
              <a:ext uri="{FF2B5EF4-FFF2-40B4-BE49-F238E27FC236}">
                <a16:creationId xmlns:a16="http://schemas.microsoft.com/office/drawing/2014/main" id="{EE2C2915-365A-4381-BF57-A63FBE793376}"/>
              </a:ext>
            </a:extLst>
          </p:cNvPr>
          <p:cNvSpPr>
            <a:spLocks noGrp="1"/>
          </p:cNvSpPr>
          <p:nvPr>
            <p:ph type="sldNum" sz="quarter" idx="12"/>
          </p:nvPr>
        </p:nvSpPr>
        <p:spPr/>
        <p:txBody>
          <a:bodyPr/>
          <a:lstStyle>
            <a:lvl1pPr algn="r" rtl="1">
              <a:defRPr/>
            </a:lvl1pPr>
          </a:lstStyle>
          <a:p>
            <a:fld id="{B9B3509D-806F-45F6-AC6F-7F07DFF83F26}" type="slidenum">
              <a:rPr lang="he-IL" smtClean="0"/>
              <a:pPr/>
              <a:t>‹#›</a:t>
            </a:fld>
            <a:endParaRPr lang="he-IL"/>
          </a:p>
        </p:txBody>
      </p:sp>
    </p:spTree>
    <p:extLst>
      <p:ext uri="{BB962C8B-B14F-4D97-AF65-F5344CB8AC3E}">
        <p14:creationId xmlns:p14="http://schemas.microsoft.com/office/powerpoint/2010/main" val="1174637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0D450-38BE-4A5C-A4EC-D9F337291507}"/>
              </a:ext>
            </a:extLst>
          </p:cNvPr>
          <p:cNvSpPr>
            <a:spLocks noGrp="1"/>
          </p:cNvSpPr>
          <p:nvPr>
            <p:ph type="title"/>
          </p:nvPr>
        </p:nvSpPr>
        <p:spPr/>
        <p:txBody>
          <a:bodyPr/>
          <a:lstStyle/>
          <a:p>
            <a:r>
              <a:rPr lang="en-US"/>
              <a:t>Click to edit Master title style</a:t>
            </a:r>
            <a:endParaRPr lang="he-IL"/>
          </a:p>
        </p:txBody>
      </p:sp>
      <p:sp>
        <p:nvSpPr>
          <p:cNvPr id="3" name="Vertical Text Placeholder 2">
            <a:extLst>
              <a:ext uri="{FF2B5EF4-FFF2-40B4-BE49-F238E27FC236}">
                <a16:creationId xmlns:a16="http://schemas.microsoft.com/office/drawing/2014/main" id="{5EA4A997-2935-4F4A-ADE0-BD687F709E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E483CABE-E3C7-4343-8A19-F43FE421D150}"/>
              </a:ext>
            </a:extLst>
          </p:cNvPr>
          <p:cNvSpPr>
            <a:spLocks noGrp="1"/>
          </p:cNvSpPr>
          <p:nvPr>
            <p:ph type="dt" sz="half" idx="10"/>
          </p:nvPr>
        </p:nvSpPr>
        <p:spPr/>
        <p:txBody>
          <a:bodyPr/>
          <a:lstStyle/>
          <a:p>
            <a:fld id="{F5955829-7FA2-442D-8A3B-886DF77CA300}" type="datetime8">
              <a:rPr lang="he-IL" smtClean="0"/>
              <a:t>09 אפריל 20</a:t>
            </a:fld>
            <a:endParaRPr lang="he-IL"/>
          </a:p>
        </p:txBody>
      </p:sp>
      <p:sp>
        <p:nvSpPr>
          <p:cNvPr id="5" name="Footer Placeholder 4">
            <a:extLst>
              <a:ext uri="{FF2B5EF4-FFF2-40B4-BE49-F238E27FC236}">
                <a16:creationId xmlns:a16="http://schemas.microsoft.com/office/drawing/2014/main" id="{E51736A5-45AB-40C3-A3E1-2B1849DD319C}"/>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id="{0AE885C9-7160-4E99-92B6-C7AF3B43D62B}"/>
              </a:ext>
            </a:extLst>
          </p:cNvPr>
          <p:cNvSpPr>
            <a:spLocks noGrp="1"/>
          </p:cNvSpPr>
          <p:nvPr>
            <p:ph type="sldNum" sz="quarter" idx="12"/>
          </p:nvPr>
        </p:nvSpPr>
        <p:spPr/>
        <p:txBody>
          <a:bodyPr/>
          <a:lstStyle/>
          <a:p>
            <a:fld id="{B9B3509D-806F-45F6-AC6F-7F07DFF83F26}" type="slidenum">
              <a:rPr lang="he-IL" smtClean="0"/>
              <a:t>‹#›</a:t>
            </a:fld>
            <a:endParaRPr lang="he-IL"/>
          </a:p>
        </p:txBody>
      </p:sp>
    </p:spTree>
    <p:extLst>
      <p:ext uri="{BB962C8B-B14F-4D97-AF65-F5344CB8AC3E}">
        <p14:creationId xmlns:p14="http://schemas.microsoft.com/office/powerpoint/2010/main" val="3395513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99B5ED-18AB-4BC3-85F7-6A739ECF4D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he-IL"/>
          </a:p>
        </p:txBody>
      </p:sp>
      <p:sp>
        <p:nvSpPr>
          <p:cNvPr id="3" name="Vertical Text Placeholder 2">
            <a:extLst>
              <a:ext uri="{FF2B5EF4-FFF2-40B4-BE49-F238E27FC236}">
                <a16:creationId xmlns:a16="http://schemas.microsoft.com/office/drawing/2014/main" id="{4F3B9C09-B46E-4F10-A19A-BA5B612C9F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BC36976C-2780-4CD5-9D8F-A18ED6AAD74D}"/>
              </a:ext>
            </a:extLst>
          </p:cNvPr>
          <p:cNvSpPr>
            <a:spLocks noGrp="1"/>
          </p:cNvSpPr>
          <p:nvPr>
            <p:ph type="dt" sz="half" idx="10"/>
          </p:nvPr>
        </p:nvSpPr>
        <p:spPr/>
        <p:txBody>
          <a:bodyPr/>
          <a:lstStyle/>
          <a:p>
            <a:fld id="{212963C3-9971-4CBA-A6BD-EAE8B4172DCB}" type="datetime8">
              <a:rPr lang="he-IL" smtClean="0"/>
              <a:t>09 אפריל 20</a:t>
            </a:fld>
            <a:endParaRPr lang="he-IL"/>
          </a:p>
        </p:txBody>
      </p:sp>
      <p:sp>
        <p:nvSpPr>
          <p:cNvPr id="5" name="Footer Placeholder 4">
            <a:extLst>
              <a:ext uri="{FF2B5EF4-FFF2-40B4-BE49-F238E27FC236}">
                <a16:creationId xmlns:a16="http://schemas.microsoft.com/office/drawing/2014/main" id="{C4BC4CB8-3D84-4D49-8FB2-8799C40D7D77}"/>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id="{EF7DD830-DDB1-4CD7-8204-03ECEA9E3A8B}"/>
              </a:ext>
            </a:extLst>
          </p:cNvPr>
          <p:cNvSpPr>
            <a:spLocks noGrp="1"/>
          </p:cNvSpPr>
          <p:nvPr>
            <p:ph type="sldNum" sz="quarter" idx="12"/>
          </p:nvPr>
        </p:nvSpPr>
        <p:spPr/>
        <p:txBody>
          <a:bodyPr/>
          <a:lstStyle/>
          <a:p>
            <a:fld id="{B9B3509D-806F-45F6-AC6F-7F07DFF83F26}" type="slidenum">
              <a:rPr lang="he-IL" smtClean="0"/>
              <a:t>‹#›</a:t>
            </a:fld>
            <a:endParaRPr lang="he-IL"/>
          </a:p>
        </p:txBody>
      </p:sp>
    </p:spTree>
    <p:extLst>
      <p:ext uri="{BB962C8B-B14F-4D97-AF65-F5344CB8AC3E}">
        <p14:creationId xmlns:p14="http://schemas.microsoft.com/office/powerpoint/2010/main" val="2651218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6184-58AE-4F3D-B901-B955EBF980A4}"/>
              </a:ext>
            </a:extLst>
          </p:cNvPr>
          <p:cNvSpPr>
            <a:spLocks noGrp="1"/>
          </p:cNvSpPr>
          <p:nvPr>
            <p:ph type="title"/>
          </p:nvPr>
        </p:nvSpPr>
        <p:spPr/>
        <p:txBody>
          <a:bodyPr/>
          <a:lstStyle>
            <a:lvl1pPr algn="r" rtl="1">
              <a:defRPr/>
            </a:lvl1pPr>
          </a:lstStyle>
          <a:p>
            <a:r>
              <a:rPr lang="en-US"/>
              <a:t>Click to edit Master title style</a:t>
            </a:r>
            <a:endParaRPr lang="he-IL"/>
          </a:p>
        </p:txBody>
      </p:sp>
      <p:sp>
        <p:nvSpPr>
          <p:cNvPr id="3" name="Content Placeholder 2">
            <a:extLst>
              <a:ext uri="{FF2B5EF4-FFF2-40B4-BE49-F238E27FC236}">
                <a16:creationId xmlns:a16="http://schemas.microsoft.com/office/drawing/2014/main" id="{BB50ADEC-5746-49B8-A22F-9B2F866403DB}"/>
              </a:ext>
            </a:extLst>
          </p:cNvPr>
          <p:cNvSpPr>
            <a:spLocks noGrp="1"/>
          </p:cNvSpPr>
          <p:nvPr>
            <p:ph idx="1"/>
          </p:nvPr>
        </p:nvSpPr>
        <p:spPr/>
        <p:txBody>
          <a:bodyPr/>
          <a:lstStyle>
            <a:lvl1pPr algn="r" rtl="1">
              <a:defRPr/>
            </a:lvl1pPr>
            <a:lvl2pPr algn="r" rtl="1">
              <a:defRPr/>
            </a:lvl2pPr>
            <a:lvl3pPr algn="r" rtl="1">
              <a:defRPr/>
            </a:lvl3pPr>
            <a:lvl4pPr algn="r" rtl="1">
              <a:defRPr/>
            </a:lvl4pPr>
            <a:lvl5pPr algn="r" rtl="1">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DCE91C64-509C-4CB7-960E-381C3CC2029F}"/>
              </a:ext>
            </a:extLst>
          </p:cNvPr>
          <p:cNvSpPr>
            <a:spLocks noGrp="1"/>
          </p:cNvSpPr>
          <p:nvPr>
            <p:ph type="dt" sz="half" idx="10"/>
          </p:nvPr>
        </p:nvSpPr>
        <p:spPr/>
        <p:txBody>
          <a:bodyPr/>
          <a:lstStyle>
            <a:lvl1pPr algn="l" rtl="1">
              <a:defRPr/>
            </a:lvl1pPr>
          </a:lstStyle>
          <a:p>
            <a:fld id="{0D4ED28F-9699-4BBF-81F0-017A5784CC9C}" type="datetime8">
              <a:rPr lang="he-IL" smtClean="0"/>
              <a:pPr/>
              <a:t>09 אפריל 20</a:t>
            </a:fld>
            <a:endParaRPr lang="he-IL"/>
          </a:p>
        </p:txBody>
      </p:sp>
      <p:sp>
        <p:nvSpPr>
          <p:cNvPr id="5" name="Footer Placeholder 4">
            <a:extLst>
              <a:ext uri="{FF2B5EF4-FFF2-40B4-BE49-F238E27FC236}">
                <a16:creationId xmlns:a16="http://schemas.microsoft.com/office/drawing/2014/main" id="{17BECD55-1016-4D0B-9CBF-6D039E8BCA22}"/>
              </a:ext>
            </a:extLst>
          </p:cNvPr>
          <p:cNvSpPr>
            <a:spLocks noGrp="1"/>
          </p:cNvSpPr>
          <p:nvPr>
            <p:ph type="ftr" sz="quarter" idx="11"/>
          </p:nvPr>
        </p:nvSpPr>
        <p:spPr/>
        <p:txBody>
          <a:bodyPr/>
          <a:lstStyle>
            <a:lvl1pPr rtl="1">
              <a:defRPr/>
            </a:lvl1pPr>
          </a:lstStyle>
          <a:p>
            <a:endParaRPr lang="he-IL"/>
          </a:p>
        </p:txBody>
      </p:sp>
      <p:sp>
        <p:nvSpPr>
          <p:cNvPr id="6" name="Slide Number Placeholder 5">
            <a:extLst>
              <a:ext uri="{FF2B5EF4-FFF2-40B4-BE49-F238E27FC236}">
                <a16:creationId xmlns:a16="http://schemas.microsoft.com/office/drawing/2014/main" id="{F89D38D9-1AEB-4E31-A9BF-BD2026325B75}"/>
              </a:ext>
            </a:extLst>
          </p:cNvPr>
          <p:cNvSpPr>
            <a:spLocks noGrp="1"/>
          </p:cNvSpPr>
          <p:nvPr>
            <p:ph type="sldNum" sz="quarter" idx="12"/>
          </p:nvPr>
        </p:nvSpPr>
        <p:spPr/>
        <p:txBody>
          <a:bodyPr/>
          <a:lstStyle>
            <a:lvl1pPr algn="r" rtl="1">
              <a:defRPr/>
            </a:lvl1pPr>
          </a:lstStyle>
          <a:p>
            <a:fld id="{B9B3509D-806F-45F6-AC6F-7F07DFF83F26}" type="slidenum">
              <a:rPr lang="he-IL" smtClean="0"/>
              <a:pPr/>
              <a:t>‹#›</a:t>
            </a:fld>
            <a:endParaRPr lang="he-IL"/>
          </a:p>
        </p:txBody>
      </p:sp>
    </p:spTree>
    <p:extLst>
      <p:ext uri="{BB962C8B-B14F-4D97-AF65-F5344CB8AC3E}">
        <p14:creationId xmlns:p14="http://schemas.microsoft.com/office/powerpoint/2010/main" val="3787649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6F0B-2021-4B7C-976D-E47EBD82ED4E}"/>
              </a:ext>
            </a:extLst>
          </p:cNvPr>
          <p:cNvSpPr>
            <a:spLocks noGrp="1"/>
          </p:cNvSpPr>
          <p:nvPr>
            <p:ph type="title"/>
          </p:nvPr>
        </p:nvSpPr>
        <p:spPr>
          <a:xfrm>
            <a:off x="831850" y="1709738"/>
            <a:ext cx="10515600" cy="2852737"/>
          </a:xfrm>
        </p:spPr>
        <p:txBody>
          <a:bodyPr anchor="b"/>
          <a:lstStyle>
            <a:lvl1pPr algn="r" rtl="1">
              <a:defRPr sz="6000"/>
            </a:lvl1pPr>
          </a:lstStyle>
          <a:p>
            <a:r>
              <a:rPr lang="en-US"/>
              <a:t>Click to edit Master title style</a:t>
            </a:r>
            <a:endParaRPr lang="he-IL"/>
          </a:p>
        </p:txBody>
      </p:sp>
      <p:sp>
        <p:nvSpPr>
          <p:cNvPr id="3" name="Text Placeholder 2">
            <a:extLst>
              <a:ext uri="{FF2B5EF4-FFF2-40B4-BE49-F238E27FC236}">
                <a16:creationId xmlns:a16="http://schemas.microsoft.com/office/drawing/2014/main" id="{BDA0DD55-8639-490B-B439-4F1D7BD433DE}"/>
              </a:ext>
            </a:extLst>
          </p:cNvPr>
          <p:cNvSpPr>
            <a:spLocks noGrp="1"/>
          </p:cNvSpPr>
          <p:nvPr>
            <p:ph type="body" idx="1"/>
          </p:nvPr>
        </p:nvSpPr>
        <p:spPr>
          <a:xfrm>
            <a:off x="831850" y="4589463"/>
            <a:ext cx="10515600" cy="1500187"/>
          </a:xfrm>
        </p:spPr>
        <p:txBody>
          <a:bodyPr/>
          <a:lstStyle>
            <a:lvl1pPr marL="0" indent="0" algn="r" rtl="1">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A04827-5291-4D0B-86E2-7F133CC49A0B}"/>
              </a:ext>
            </a:extLst>
          </p:cNvPr>
          <p:cNvSpPr>
            <a:spLocks noGrp="1"/>
          </p:cNvSpPr>
          <p:nvPr>
            <p:ph type="dt" sz="half" idx="10"/>
          </p:nvPr>
        </p:nvSpPr>
        <p:spPr/>
        <p:txBody>
          <a:bodyPr/>
          <a:lstStyle>
            <a:lvl1pPr algn="l" rtl="1">
              <a:defRPr/>
            </a:lvl1pPr>
          </a:lstStyle>
          <a:p>
            <a:fld id="{42528773-4FFF-4FFA-957A-89BBBF8B6B12}" type="datetime8">
              <a:rPr lang="he-IL" smtClean="0"/>
              <a:pPr/>
              <a:t>09 אפריל 20</a:t>
            </a:fld>
            <a:endParaRPr lang="he-IL"/>
          </a:p>
        </p:txBody>
      </p:sp>
      <p:sp>
        <p:nvSpPr>
          <p:cNvPr id="5" name="Footer Placeholder 4">
            <a:extLst>
              <a:ext uri="{FF2B5EF4-FFF2-40B4-BE49-F238E27FC236}">
                <a16:creationId xmlns:a16="http://schemas.microsoft.com/office/drawing/2014/main" id="{7F402D52-7B6F-4667-B89E-0334AD0592B2}"/>
              </a:ext>
            </a:extLst>
          </p:cNvPr>
          <p:cNvSpPr>
            <a:spLocks noGrp="1"/>
          </p:cNvSpPr>
          <p:nvPr>
            <p:ph type="ftr" sz="quarter" idx="11"/>
          </p:nvPr>
        </p:nvSpPr>
        <p:spPr/>
        <p:txBody>
          <a:bodyPr/>
          <a:lstStyle>
            <a:lvl1pPr rtl="1">
              <a:defRPr/>
            </a:lvl1pPr>
          </a:lstStyle>
          <a:p>
            <a:endParaRPr lang="he-IL"/>
          </a:p>
        </p:txBody>
      </p:sp>
      <p:sp>
        <p:nvSpPr>
          <p:cNvPr id="6" name="Slide Number Placeholder 5">
            <a:extLst>
              <a:ext uri="{FF2B5EF4-FFF2-40B4-BE49-F238E27FC236}">
                <a16:creationId xmlns:a16="http://schemas.microsoft.com/office/drawing/2014/main" id="{910BE44D-7C7E-4249-AE6D-DB5A9A0ACE77}"/>
              </a:ext>
            </a:extLst>
          </p:cNvPr>
          <p:cNvSpPr>
            <a:spLocks noGrp="1"/>
          </p:cNvSpPr>
          <p:nvPr>
            <p:ph type="sldNum" sz="quarter" idx="12"/>
          </p:nvPr>
        </p:nvSpPr>
        <p:spPr/>
        <p:txBody>
          <a:bodyPr/>
          <a:lstStyle>
            <a:lvl1pPr rtl="1">
              <a:defRPr/>
            </a:lvl1pPr>
          </a:lstStyle>
          <a:p>
            <a:fld id="{B9B3509D-806F-45F6-AC6F-7F07DFF83F26}" type="slidenum">
              <a:rPr lang="he-IL" smtClean="0"/>
              <a:pPr/>
              <a:t>‹#›</a:t>
            </a:fld>
            <a:endParaRPr lang="he-IL"/>
          </a:p>
        </p:txBody>
      </p:sp>
    </p:spTree>
    <p:extLst>
      <p:ext uri="{BB962C8B-B14F-4D97-AF65-F5344CB8AC3E}">
        <p14:creationId xmlns:p14="http://schemas.microsoft.com/office/powerpoint/2010/main" val="1138813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8AF7-DDC3-4BA9-8E90-45D3DB74664D}"/>
              </a:ext>
            </a:extLst>
          </p:cNvPr>
          <p:cNvSpPr>
            <a:spLocks noGrp="1"/>
          </p:cNvSpPr>
          <p:nvPr>
            <p:ph type="title"/>
          </p:nvPr>
        </p:nvSpPr>
        <p:spPr/>
        <p:txBody>
          <a:bodyPr/>
          <a:lstStyle>
            <a:lvl1pPr algn="r" rtl="1">
              <a:defRPr/>
            </a:lvl1pPr>
          </a:lstStyle>
          <a:p>
            <a:r>
              <a:rPr lang="en-US"/>
              <a:t>Click to edit Master title style</a:t>
            </a:r>
            <a:endParaRPr lang="he-IL"/>
          </a:p>
        </p:txBody>
      </p:sp>
      <p:sp>
        <p:nvSpPr>
          <p:cNvPr id="3" name="Content Placeholder 2">
            <a:extLst>
              <a:ext uri="{FF2B5EF4-FFF2-40B4-BE49-F238E27FC236}">
                <a16:creationId xmlns:a16="http://schemas.microsoft.com/office/drawing/2014/main" id="{1777559E-C983-4992-87D0-573B9E27631F}"/>
              </a:ext>
            </a:extLst>
          </p:cNvPr>
          <p:cNvSpPr>
            <a:spLocks noGrp="1"/>
          </p:cNvSpPr>
          <p:nvPr>
            <p:ph sz="half" idx="1"/>
          </p:nvPr>
        </p:nvSpPr>
        <p:spPr>
          <a:xfrm>
            <a:off x="838200" y="1825625"/>
            <a:ext cx="5181600" cy="4351338"/>
          </a:xfrm>
        </p:spPr>
        <p:txBody>
          <a:bodyPr/>
          <a:lstStyle>
            <a:lvl1pPr algn="r" rtl="1">
              <a:defRPr/>
            </a:lvl1pPr>
            <a:lvl2pPr algn="r" rtl="1">
              <a:defRPr/>
            </a:lvl2pPr>
            <a:lvl3pPr algn="r" rtl="1">
              <a:defRPr/>
            </a:lvl3pPr>
            <a:lvl4pPr algn="r" rtl="1">
              <a:defRPr/>
            </a:lvl4pPr>
            <a:lvl5pPr algn="r" rtl="1">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a:extLst>
              <a:ext uri="{FF2B5EF4-FFF2-40B4-BE49-F238E27FC236}">
                <a16:creationId xmlns:a16="http://schemas.microsoft.com/office/drawing/2014/main" id="{9CFB2C59-6A8F-4210-8C96-2B487E89B223}"/>
              </a:ext>
            </a:extLst>
          </p:cNvPr>
          <p:cNvSpPr>
            <a:spLocks noGrp="1"/>
          </p:cNvSpPr>
          <p:nvPr>
            <p:ph sz="half" idx="2"/>
          </p:nvPr>
        </p:nvSpPr>
        <p:spPr>
          <a:xfrm>
            <a:off x="6172200" y="1825625"/>
            <a:ext cx="5181600" cy="4351338"/>
          </a:xfrm>
        </p:spPr>
        <p:txBody>
          <a:bodyPr/>
          <a:lstStyle>
            <a:lvl1pPr algn="r" rtl="1">
              <a:defRPr/>
            </a:lvl1pPr>
            <a:lvl2pPr algn="r" rtl="1">
              <a:defRPr/>
            </a:lvl2pPr>
            <a:lvl3pPr algn="r" rtl="1">
              <a:defRPr/>
            </a:lvl3pPr>
            <a:lvl4pPr algn="r" rtl="1">
              <a:defRPr/>
            </a:lvl4pPr>
            <a:lvl5pPr algn="r" rtl="1">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4">
            <a:extLst>
              <a:ext uri="{FF2B5EF4-FFF2-40B4-BE49-F238E27FC236}">
                <a16:creationId xmlns:a16="http://schemas.microsoft.com/office/drawing/2014/main" id="{357DCE45-726B-4139-ADCF-2EED0A9BA3DA}"/>
              </a:ext>
            </a:extLst>
          </p:cNvPr>
          <p:cNvSpPr>
            <a:spLocks noGrp="1"/>
          </p:cNvSpPr>
          <p:nvPr>
            <p:ph type="dt" sz="half" idx="10"/>
          </p:nvPr>
        </p:nvSpPr>
        <p:spPr/>
        <p:txBody>
          <a:bodyPr/>
          <a:lstStyle>
            <a:lvl1pPr algn="l" rtl="1">
              <a:defRPr/>
            </a:lvl1pPr>
          </a:lstStyle>
          <a:p>
            <a:fld id="{922B7FD5-C56E-4ED1-B9D8-2D54441F10FA}" type="datetime8">
              <a:rPr lang="he-IL" smtClean="0"/>
              <a:pPr/>
              <a:t>09 אפריל 20</a:t>
            </a:fld>
            <a:endParaRPr lang="he-IL"/>
          </a:p>
        </p:txBody>
      </p:sp>
      <p:sp>
        <p:nvSpPr>
          <p:cNvPr id="6" name="Footer Placeholder 5">
            <a:extLst>
              <a:ext uri="{FF2B5EF4-FFF2-40B4-BE49-F238E27FC236}">
                <a16:creationId xmlns:a16="http://schemas.microsoft.com/office/drawing/2014/main" id="{957CB782-998A-4595-B74A-83FA53804550}"/>
              </a:ext>
            </a:extLst>
          </p:cNvPr>
          <p:cNvSpPr>
            <a:spLocks noGrp="1"/>
          </p:cNvSpPr>
          <p:nvPr>
            <p:ph type="ftr" sz="quarter" idx="11"/>
          </p:nvPr>
        </p:nvSpPr>
        <p:spPr/>
        <p:txBody>
          <a:bodyPr/>
          <a:lstStyle>
            <a:lvl1pPr rtl="1">
              <a:defRPr/>
            </a:lvl1pPr>
          </a:lstStyle>
          <a:p>
            <a:endParaRPr lang="he-IL"/>
          </a:p>
        </p:txBody>
      </p:sp>
      <p:sp>
        <p:nvSpPr>
          <p:cNvPr id="7" name="Slide Number Placeholder 6">
            <a:extLst>
              <a:ext uri="{FF2B5EF4-FFF2-40B4-BE49-F238E27FC236}">
                <a16:creationId xmlns:a16="http://schemas.microsoft.com/office/drawing/2014/main" id="{0EDE9988-E411-49D2-953F-A4D3AB72EEE5}"/>
              </a:ext>
            </a:extLst>
          </p:cNvPr>
          <p:cNvSpPr>
            <a:spLocks noGrp="1"/>
          </p:cNvSpPr>
          <p:nvPr>
            <p:ph type="sldNum" sz="quarter" idx="12"/>
          </p:nvPr>
        </p:nvSpPr>
        <p:spPr/>
        <p:txBody>
          <a:bodyPr/>
          <a:lstStyle>
            <a:lvl1pPr rtl="1">
              <a:defRPr/>
            </a:lvl1pPr>
          </a:lstStyle>
          <a:p>
            <a:fld id="{B9B3509D-806F-45F6-AC6F-7F07DFF83F26}" type="slidenum">
              <a:rPr lang="he-IL" smtClean="0"/>
              <a:pPr/>
              <a:t>‹#›</a:t>
            </a:fld>
            <a:endParaRPr lang="he-IL"/>
          </a:p>
        </p:txBody>
      </p:sp>
    </p:spTree>
    <p:extLst>
      <p:ext uri="{BB962C8B-B14F-4D97-AF65-F5344CB8AC3E}">
        <p14:creationId xmlns:p14="http://schemas.microsoft.com/office/powerpoint/2010/main" val="715143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4C1B7-C3DA-4FCF-833F-065F2B8B4944}"/>
              </a:ext>
            </a:extLst>
          </p:cNvPr>
          <p:cNvSpPr>
            <a:spLocks noGrp="1"/>
          </p:cNvSpPr>
          <p:nvPr>
            <p:ph type="title"/>
          </p:nvPr>
        </p:nvSpPr>
        <p:spPr>
          <a:xfrm>
            <a:off x="839788" y="365125"/>
            <a:ext cx="10515600" cy="1325563"/>
          </a:xfrm>
        </p:spPr>
        <p:txBody>
          <a:bodyPr/>
          <a:lstStyle/>
          <a:p>
            <a:r>
              <a:rPr lang="en-US"/>
              <a:t>Click to edit Master title style</a:t>
            </a:r>
            <a:endParaRPr lang="he-IL"/>
          </a:p>
        </p:txBody>
      </p:sp>
      <p:sp>
        <p:nvSpPr>
          <p:cNvPr id="3" name="Text Placeholder 2">
            <a:extLst>
              <a:ext uri="{FF2B5EF4-FFF2-40B4-BE49-F238E27FC236}">
                <a16:creationId xmlns:a16="http://schemas.microsoft.com/office/drawing/2014/main" id="{B8FDEAEC-EEB9-4A4E-B3B6-AC41011371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D0C8B7-F8ED-4FB6-9E66-ED4E87CB89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a:extLst>
              <a:ext uri="{FF2B5EF4-FFF2-40B4-BE49-F238E27FC236}">
                <a16:creationId xmlns:a16="http://schemas.microsoft.com/office/drawing/2014/main" id="{EF9162B5-CAAB-4908-A3BF-BB0C037E9B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2B45C6-5C04-4ACB-A4E9-0107BA5812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6">
            <a:extLst>
              <a:ext uri="{FF2B5EF4-FFF2-40B4-BE49-F238E27FC236}">
                <a16:creationId xmlns:a16="http://schemas.microsoft.com/office/drawing/2014/main" id="{0667DFE4-DFBA-4230-BBA2-DB8F01FB55EE}"/>
              </a:ext>
            </a:extLst>
          </p:cNvPr>
          <p:cNvSpPr>
            <a:spLocks noGrp="1"/>
          </p:cNvSpPr>
          <p:nvPr>
            <p:ph type="dt" sz="half" idx="10"/>
          </p:nvPr>
        </p:nvSpPr>
        <p:spPr/>
        <p:txBody>
          <a:bodyPr/>
          <a:lstStyle/>
          <a:p>
            <a:fld id="{AAB94DE5-8A4F-43D3-8DCC-7A4E16296B1B}" type="datetime8">
              <a:rPr lang="he-IL" smtClean="0"/>
              <a:t>09 אפריל 20</a:t>
            </a:fld>
            <a:endParaRPr lang="he-IL"/>
          </a:p>
        </p:txBody>
      </p:sp>
      <p:sp>
        <p:nvSpPr>
          <p:cNvPr id="8" name="Footer Placeholder 7">
            <a:extLst>
              <a:ext uri="{FF2B5EF4-FFF2-40B4-BE49-F238E27FC236}">
                <a16:creationId xmlns:a16="http://schemas.microsoft.com/office/drawing/2014/main" id="{C7E4219A-779B-4324-8F1D-8DD07E277657}"/>
              </a:ext>
            </a:extLst>
          </p:cNvPr>
          <p:cNvSpPr>
            <a:spLocks noGrp="1"/>
          </p:cNvSpPr>
          <p:nvPr>
            <p:ph type="ftr" sz="quarter" idx="11"/>
          </p:nvPr>
        </p:nvSpPr>
        <p:spPr/>
        <p:txBody>
          <a:bodyPr/>
          <a:lstStyle/>
          <a:p>
            <a:endParaRPr lang="he-IL"/>
          </a:p>
        </p:txBody>
      </p:sp>
      <p:sp>
        <p:nvSpPr>
          <p:cNvPr id="9" name="Slide Number Placeholder 8">
            <a:extLst>
              <a:ext uri="{FF2B5EF4-FFF2-40B4-BE49-F238E27FC236}">
                <a16:creationId xmlns:a16="http://schemas.microsoft.com/office/drawing/2014/main" id="{45C2395D-EC35-44ED-8579-6C9C1E1A23FA}"/>
              </a:ext>
            </a:extLst>
          </p:cNvPr>
          <p:cNvSpPr>
            <a:spLocks noGrp="1"/>
          </p:cNvSpPr>
          <p:nvPr>
            <p:ph type="sldNum" sz="quarter" idx="12"/>
          </p:nvPr>
        </p:nvSpPr>
        <p:spPr/>
        <p:txBody>
          <a:bodyPr/>
          <a:lstStyle/>
          <a:p>
            <a:fld id="{B9B3509D-806F-45F6-AC6F-7F07DFF83F26}" type="slidenum">
              <a:rPr lang="he-IL" smtClean="0"/>
              <a:t>‹#›</a:t>
            </a:fld>
            <a:endParaRPr lang="he-IL"/>
          </a:p>
        </p:txBody>
      </p:sp>
    </p:spTree>
    <p:extLst>
      <p:ext uri="{BB962C8B-B14F-4D97-AF65-F5344CB8AC3E}">
        <p14:creationId xmlns:p14="http://schemas.microsoft.com/office/powerpoint/2010/main" val="368645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F7AD3-05A5-4819-8549-75F3039A7DC9}"/>
              </a:ext>
            </a:extLst>
          </p:cNvPr>
          <p:cNvSpPr>
            <a:spLocks noGrp="1"/>
          </p:cNvSpPr>
          <p:nvPr>
            <p:ph type="title"/>
          </p:nvPr>
        </p:nvSpPr>
        <p:spPr/>
        <p:txBody>
          <a:bodyPr/>
          <a:lstStyle/>
          <a:p>
            <a:r>
              <a:rPr lang="en-US"/>
              <a:t>Click to edit Master title style</a:t>
            </a:r>
            <a:endParaRPr lang="he-IL"/>
          </a:p>
        </p:txBody>
      </p:sp>
      <p:sp>
        <p:nvSpPr>
          <p:cNvPr id="3" name="Date Placeholder 2">
            <a:extLst>
              <a:ext uri="{FF2B5EF4-FFF2-40B4-BE49-F238E27FC236}">
                <a16:creationId xmlns:a16="http://schemas.microsoft.com/office/drawing/2014/main" id="{12262BEA-9220-4859-8F36-4CF58080BF32}"/>
              </a:ext>
            </a:extLst>
          </p:cNvPr>
          <p:cNvSpPr>
            <a:spLocks noGrp="1"/>
          </p:cNvSpPr>
          <p:nvPr>
            <p:ph type="dt" sz="half" idx="10"/>
          </p:nvPr>
        </p:nvSpPr>
        <p:spPr/>
        <p:txBody>
          <a:bodyPr/>
          <a:lstStyle/>
          <a:p>
            <a:fld id="{4632D696-5DB9-4931-B83A-1F3A17F46184}" type="datetime8">
              <a:rPr lang="he-IL" smtClean="0"/>
              <a:t>09 אפריל 20</a:t>
            </a:fld>
            <a:endParaRPr lang="he-IL"/>
          </a:p>
        </p:txBody>
      </p:sp>
      <p:sp>
        <p:nvSpPr>
          <p:cNvPr id="4" name="Footer Placeholder 3">
            <a:extLst>
              <a:ext uri="{FF2B5EF4-FFF2-40B4-BE49-F238E27FC236}">
                <a16:creationId xmlns:a16="http://schemas.microsoft.com/office/drawing/2014/main" id="{FAAC2B5B-9D08-448C-83B2-2E960621C5E3}"/>
              </a:ext>
            </a:extLst>
          </p:cNvPr>
          <p:cNvSpPr>
            <a:spLocks noGrp="1"/>
          </p:cNvSpPr>
          <p:nvPr>
            <p:ph type="ftr" sz="quarter" idx="11"/>
          </p:nvPr>
        </p:nvSpPr>
        <p:spPr/>
        <p:txBody>
          <a:bodyPr/>
          <a:lstStyle/>
          <a:p>
            <a:endParaRPr lang="he-IL"/>
          </a:p>
        </p:txBody>
      </p:sp>
      <p:sp>
        <p:nvSpPr>
          <p:cNvPr id="5" name="Slide Number Placeholder 4">
            <a:extLst>
              <a:ext uri="{FF2B5EF4-FFF2-40B4-BE49-F238E27FC236}">
                <a16:creationId xmlns:a16="http://schemas.microsoft.com/office/drawing/2014/main" id="{07E8F8EA-7460-4F47-ABAD-8212DB30B72D}"/>
              </a:ext>
            </a:extLst>
          </p:cNvPr>
          <p:cNvSpPr>
            <a:spLocks noGrp="1"/>
          </p:cNvSpPr>
          <p:nvPr>
            <p:ph type="sldNum" sz="quarter" idx="12"/>
          </p:nvPr>
        </p:nvSpPr>
        <p:spPr/>
        <p:txBody>
          <a:bodyPr/>
          <a:lstStyle/>
          <a:p>
            <a:fld id="{B9B3509D-806F-45F6-AC6F-7F07DFF83F26}" type="slidenum">
              <a:rPr lang="he-IL" smtClean="0"/>
              <a:t>‹#›</a:t>
            </a:fld>
            <a:endParaRPr lang="he-IL"/>
          </a:p>
        </p:txBody>
      </p:sp>
    </p:spTree>
    <p:extLst>
      <p:ext uri="{BB962C8B-B14F-4D97-AF65-F5344CB8AC3E}">
        <p14:creationId xmlns:p14="http://schemas.microsoft.com/office/powerpoint/2010/main" val="63557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CEE05B-709B-4BC6-A4E6-A2CD721EF0A6}"/>
              </a:ext>
            </a:extLst>
          </p:cNvPr>
          <p:cNvSpPr>
            <a:spLocks noGrp="1"/>
          </p:cNvSpPr>
          <p:nvPr>
            <p:ph type="dt" sz="half" idx="10"/>
          </p:nvPr>
        </p:nvSpPr>
        <p:spPr/>
        <p:txBody>
          <a:bodyPr/>
          <a:lstStyle/>
          <a:p>
            <a:fld id="{4CFD7FA9-DCB7-4623-8943-882FA48A85E6}" type="datetime8">
              <a:rPr lang="he-IL" smtClean="0"/>
              <a:t>09 אפריל 20</a:t>
            </a:fld>
            <a:endParaRPr lang="he-IL"/>
          </a:p>
        </p:txBody>
      </p:sp>
      <p:sp>
        <p:nvSpPr>
          <p:cNvPr id="3" name="Footer Placeholder 2">
            <a:extLst>
              <a:ext uri="{FF2B5EF4-FFF2-40B4-BE49-F238E27FC236}">
                <a16:creationId xmlns:a16="http://schemas.microsoft.com/office/drawing/2014/main" id="{529CAAB6-2D83-402B-90D6-18CD07FC6959}"/>
              </a:ext>
            </a:extLst>
          </p:cNvPr>
          <p:cNvSpPr>
            <a:spLocks noGrp="1"/>
          </p:cNvSpPr>
          <p:nvPr>
            <p:ph type="ftr" sz="quarter" idx="11"/>
          </p:nvPr>
        </p:nvSpPr>
        <p:spPr/>
        <p:txBody>
          <a:bodyPr/>
          <a:lstStyle/>
          <a:p>
            <a:endParaRPr lang="he-IL"/>
          </a:p>
        </p:txBody>
      </p:sp>
      <p:sp>
        <p:nvSpPr>
          <p:cNvPr id="4" name="Slide Number Placeholder 3">
            <a:extLst>
              <a:ext uri="{FF2B5EF4-FFF2-40B4-BE49-F238E27FC236}">
                <a16:creationId xmlns:a16="http://schemas.microsoft.com/office/drawing/2014/main" id="{1BBB110B-F50C-447E-8F10-58FAB158977A}"/>
              </a:ext>
            </a:extLst>
          </p:cNvPr>
          <p:cNvSpPr>
            <a:spLocks noGrp="1"/>
          </p:cNvSpPr>
          <p:nvPr>
            <p:ph type="sldNum" sz="quarter" idx="12"/>
          </p:nvPr>
        </p:nvSpPr>
        <p:spPr/>
        <p:txBody>
          <a:bodyPr/>
          <a:lstStyle/>
          <a:p>
            <a:fld id="{B9B3509D-806F-45F6-AC6F-7F07DFF83F26}" type="slidenum">
              <a:rPr lang="he-IL" smtClean="0"/>
              <a:t>‹#›</a:t>
            </a:fld>
            <a:endParaRPr lang="he-IL"/>
          </a:p>
        </p:txBody>
      </p:sp>
    </p:spTree>
    <p:extLst>
      <p:ext uri="{BB962C8B-B14F-4D97-AF65-F5344CB8AC3E}">
        <p14:creationId xmlns:p14="http://schemas.microsoft.com/office/powerpoint/2010/main" val="388177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3F4CC-A6EE-4DA7-86FF-31B850771F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Content Placeholder 2">
            <a:extLst>
              <a:ext uri="{FF2B5EF4-FFF2-40B4-BE49-F238E27FC236}">
                <a16:creationId xmlns:a16="http://schemas.microsoft.com/office/drawing/2014/main" id="{73E808D9-D2B7-43A0-8D98-EDBB1EAB11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a:extLst>
              <a:ext uri="{FF2B5EF4-FFF2-40B4-BE49-F238E27FC236}">
                <a16:creationId xmlns:a16="http://schemas.microsoft.com/office/drawing/2014/main" id="{4EDD5574-A545-44A8-B28D-C66823FDAB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4F4CD4-AD2C-4F69-A636-F9C0AD4A636B}"/>
              </a:ext>
            </a:extLst>
          </p:cNvPr>
          <p:cNvSpPr>
            <a:spLocks noGrp="1"/>
          </p:cNvSpPr>
          <p:nvPr>
            <p:ph type="dt" sz="half" idx="10"/>
          </p:nvPr>
        </p:nvSpPr>
        <p:spPr/>
        <p:txBody>
          <a:bodyPr/>
          <a:lstStyle/>
          <a:p>
            <a:fld id="{DE59B603-EEB7-45E5-9D20-93CBD07036C7}" type="datetime8">
              <a:rPr lang="he-IL" smtClean="0"/>
              <a:t>09 אפריל 20</a:t>
            </a:fld>
            <a:endParaRPr lang="he-IL"/>
          </a:p>
        </p:txBody>
      </p:sp>
      <p:sp>
        <p:nvSpPr>
          <p:cNvPr id="6" name="Footer Placeholder 5">
            <a:extLst>
              <a:ext uri="{FF2B5EF4-FFF2-40B4-BE49-F238E27FC236}">
                <a16:creationId xmlns:a16="http://schemas.microsoft.com/office/drawing/2014/main" id="{61FD6BAC-9072-4A27-9AC7-3AC0E15E62F1}"/>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id="{EE5BA64B-F46F-48F4-B1C1-2A68B8A2461E}"/>
              </a:ext>
            </a:extLst>
          </p:cNvPr>
          <p:cNvSpPr>
            <a:spLocks noGrp="1"/>
          </p:cNvSpPr>
          <p:nvPr>
            <p:ph type="sldNum" sz="quarter" idx="12"/>
          </p:nvPr>
        </p:nvSpPr>
        <p:spPr/>
        <p:txBody>
          <a:bodyPr/>
          <a:lstStyle/>
          <a:p>
            <a:fld id="{B9B3509D-806F-45F6-AC6F-7F07DFF83F26}" type="slidenum">
              <a:rPr lang="he-IL" smtClean="0"/>
              <a:t>‹#›</a:t>
            </a:fld>
            <a:endParaRPr lang="he-IL"/>
          </a:p>
        </p:txBody>
      </p:sp>
    </p:spTree>
    <p:extLst>
      <p:ext uri="{BB962C8B-B14F-4D97-AF65-F5344CB8AC3E}">
        <p14:creationId xmlns:p14="http://schemas.microsoft.com/office/powerpoint/2010/main" val="427048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12502-86CA-49C6-8784-99890D0FC0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Picture Placeholder 2">
            <a:extLst>
              <a:ext uri="{FF2B5EF4-FFF2-40B4-BE49-F238E27FC236}">
                <a16:creationId xmlns:a16="http://schemas.microsoft.com/office/drawing/2014/main" id="{A35D695F-7558-4108-A02C-2AD3A3388E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a:extLst>
              <a:ext uri="{FF2B5EF4-FFF2-40B4-BE49-F238E27FC236}">
                <a16:creationId xmlns:a16="http://schemas.microsoft.com/office/drawing/2014/main" id="{717710F3-9BB0-403C-A992-29F5B0ABBF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D1FD4-EB14-47AB-A2E6-BF78E0696325}"/>
              </a:ext>
            </a:extLst>
          </p:cNvPr>
          <p:cNvSpPr>
            <a:spLocks noGrp="1"/>
          </p:cNvSpPr>
          <p:nvPr>
            <p:ph type="dt" sz="half" idx="10"/>
          </p:nvPr>
        </p:nvSpPr>
        <p:spPr/>
        <p:txBody>
          <a:bodyPr/>
          <a:lstStyle/>
          <a:p>
            <a:fld id="{92CB6FDF-71C4-4025-B311-356982F20DD8}" type="datetime8">
              <a:rPr lang="he-IL" smtClean="0"/>
              <a:t>09 אפריל 20</a:t>
            </a:fld>
            <a:endParaRPr lang="he-IL"/>
          </a:p>
        </p:txBody>
      </p:sp>
      <p:sp>
        <p:nvSpPr>
          <p:cNvPr id="6" name="Footer Placeholder 5">
            <a:extLst>
              <a:ext uri="{FF2B5EF4-FFF2-40B4-BE49-F238E27FC236}">
                <a16:creationId xmlns:a16="http://schemas.microsoft.com/office/drawing/2014/main" id="{759FC077-4491-4149-8DDE-B559FBB266A8}"/>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id="{3695F43A-0599-4918-A19F-DC9E4367C438}"/>
              </a:ext>
            </a:extLst>
          </p:cNvPr>
          <p:cNvSpPr>
            <a:spLocks noGrp="1"/>
          </p:cNvSpPr>
          <p:nvPr>
            <p:ph type="sldNum" sz="quarter" idx="12"/>
          </p:nvPr>
        </p:nvSpPr>
        <p:spPr/>
        <p:txBody>
          <a:bodyPr/>
          <a:lstStyle/>
          <a:p>
            <a:fld id="{B9B3509D-806F-45F6-AC6F-7F07DFF83F26}" type="slidenum">
              <a:rPr lang="he-IL" smtClean="0"/>
              <a:t>‹#›</a:t>
            </a:fld>
            <a:endParaRPr lang="he-IL"/>
          </a:p>
        </p:txBody>
      </p:sp>
    </p:spTree>
    <p:extLst>
      <p:ext uri="{BB962C8B-B14F-4D97-AF65-F5344CB8AC3E}">
        <p14:creationId xmlns:p14="http://schemas.microsoft.com/office/powerpoint/2010/main" val="2101471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66A7D8-8E23-44BD-BF04-48544765E6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e-IL"/>
          </a:p>
        </p:txBody>
      </p:sp>
      <p:sp>
        <p:nvSpPr>
          <p:cNvPr id="3" name="Text Placeholder 2">
            <a:extLst>
              <a:ext uri="{FF2B5EF4-FFF2-40B4-BE49-F238E27FC236}">
                <a16:creationId xmlns:a16="http://schemas.microsoft.com/office/drawing/2014/main" id="{145161D9-698E-4074-90C7-A7AA4267C1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047D21D9-8C13-40EA-8E40-68EA5DD3E4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rtl="1">
              <a:defRPr sz="1200">
                <a:solidFill>
                  <a:schemeClr val="tx1">
                    <a:tint val="75000"/>
                  </a:schemeClr>
                </a:solidFill>
              </a:defRPr>
            </a:lvl1pPr>
          </a:lstStyle>
          <a:p>
            <a:fld id="{E13A87E9-BE46-4DF4-937A-BD683F4B5700}" type="datetime8">
              <a:rPr lang="he-IL" smtClean="0"/>
              <a:pPr/>
              <a:t>09 אפריל 20</a:t>
            </a:fld>
            <a:endParaRPr lang="he-IL"/>
          </a:p>
        </p:txBody>
      </p:sp>
      <p:sp>
        <p:nvSpPr>
          <p:cNvPr id="5" name="Footer Placeholder 4">
            <a:extLst>
              <a:ext uri="{FF2B5EF4-FFF2-40B4-BE49-F238E27FC236}">
                <a16:creationId xmlns:a16="http://schemas.microsoft.com/office/drawing/2014/main" id="{FA1BB8D0-C303-462A-B5F1-053552A51A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rtl="1">
              <a:defRPr sz="1200">
                <a:solidFill>
                  <a:schemeClr val="tx1">
                    <a:tint val="75000"/>
                  </a:schemeClr>
                </a:solidFill>
              </a:defRPr>
            </a:lvl1pPr>
          </a:lstStyle>
          <a:p>
            <a:endParaRPr lang="he-IL"/>
          </a:p>
        </p:txBody>
      </p:sp>
      <p:sp>
        <p:nvSpPr>
          <p:cNvPr id="6" name="Slide Number Placeholder 5">
            <a:extLst>
              <a:ext uri="{FF2B5EF4-FFF2-40B4-BE49-F238E27FC236}">
                <a16:creationId xmlns:a16="http://schemas.microsoft.com/office/drawing/2014/main" id="{FE6866BE-6BFA-4A79-8995-4EDA8AAC16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rtl="1">
              <a:defRPr sz="1200">
                <a:solidFill>
                  <a:schemeClr val="tx1">
                    <a:tint val="75000"/>
                  </a:schemeClr>
                </a:solidFill>
              </a:defRPr>
            </a:lvl1pPr>
          </a:lstStyle>
          <a:p>
            <a:fld id="{B9B3509D-806F-45F6-AC6F-7F07DFF83F26}" type="slidenum">
              <a:rPr lang="he-IL" smtClean="0"/>
              <a:pPr/>
              <a:t>‹#›</a:t>
            </a:fld>
            <a:endParaRPr lang="he-IL"/>
          </a:p>
        </p:txBody>
      </p:sp>
    </p:spTree>
    <p:extLst>
      <p:ext uri="{BB962C8B-B14F-4D97-AF65-F5344CB8AC3E}">
        <p14:creationId xmlns:p14="http://schemas.microsoft.com/office/powerpoint/2010/main" val="2772153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3" Type="http://schemas.openxmlformats.org/officeDocument/2006/relationships/hyperlink" Target="https://he.wikisource.org/wiki/%D7%94%D7%92%D7%93%D7%94_%D7%A9%D7%9C_%D7%A4%D7%A1%D7%97" TargetMode="External"/><Relationship Id="rId2" Type="http://schemas.openxmlformats.org/officeDocument/2006/relationships/hyperlink" Target="http://www.daat.ac.il/daat/shabat/pesach/hagada-2.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C8E76-AF28-4054-870D-24F55FD67D98}"/>
              </a:ext>
            </a:extLst>
          </p:cNvPr>
          <p:cNvSpPr>
            <a:spLocks noGrp="1"/>
          </p:cNvSpPr>
          <p:nvPr>
            <p:ph type="ctrTitle"/>
          </p:nvPr>
        </p:nvSpPr>
        <p:spPr/>
        <p:txBody>
          <a:bodyPr/>
          <a:lstStyle/>
          <a:p>
            <a:r>
              <a:rPr lang="he-IL" dirty="0">
                <a:cs typeface="+mn-cs"/>
              </a:rPr>
              <a:t>הגדה של פסח</a:t>
            </a:r>
          </a:p>
        </p:txBody>
      </p:sp>
      <p:sp>
        <p:nvSpPr>
          <p:cNvPr id="3" name="Subtitle 2">
            <a:extLst>
              <a:ext uri="{FF2B5EF4-FFF2-40B4-BE49-F238E27FC236}">
                <a16:creationId xmlns:a16="http://schemas.microsoft.com/office/drawing/2014/main" id="{1084A111-5E46-47FE-99B9-305D1A51D3B3}"/>
              </a:ext>
            </a:extLst>
          </p:cNvPr>
          <p:cNvSpPr>
            <a:spLocks noGrp="1"/>
          </p:cNvSpPr>
          <p:nvPr>
            <p:ph type="subTitle" idx="1"/>
          </p:nvPr>
        </p:nvSpPr>
        <p:spPr/>
        <p:txBody>
          <a:bodyPr/>
          <a:lstStyle/>
          <a:p>
            <a:r>
              <a:rPr lang="he-IL" dirty="0"/>
              <a:t>מהדורת שיתוף מסך</a:t>
            </a:r>
          </a:p>
          <a:p>
            <a:r>
              <a:rPr lang="he-IL" sz="1400" dirty="0"/>
              <a:t>מיועד לליל סדר המתקיים ביום חול</a:t>
            </a:r>
          </a:p>
          <a:p>
            <a:r>
              <a:rPr lang="he-IL" sz="1400" dirty="0"/>
              <a:t>ניסן </a:t>
            </a:r>
            <a:r>
              <a:rPr lang="he-IL" sz="1400" dirty="0" err="1"/>
              <a:t>התש"ף</a:t>
            </a:r>
            <a:endParaRPr lang="he-IL" sz="1400" dirty="0"/>
          </a:p>
          <a:p>
            <a:r>
              <a:rPr lang="he-IL" sz="1400" dirty="0"/>
              <a:t>באפריל 2020</a:t>
            </a:r>
          </a:p>
        </p:txBody>
      </p:sp>
      <p:sp>
        <p:nvSpPr>
          <p:cNvPr id="4" name="Slide Number Placeholder 3">
            <a:extLst>
              <a:ext uri="{FF2B5EF4-FFF2-40B4-BE49-F238E27FC236}">
                <a16:creationId xmlns:a16="http://schemas.microsoft.com/office/drawing/2014/main" id="{6BD1F1AE-C5D7-4342-8466-F22CDA3568E0}"/>
              </a:ext>
            </a:extLst>
          </p:cNvPr>
          <p:cNvSpPr>
            <a:spLocks noGrp="1"/>
          </p:cNvSpPr>
          <p:nvPr>
            <p:ph type="sldNum" sz="quarter" idx="12"/>
          </p:nvPr>
        </p:nvSpPr>
        <p:spPr/>
        <p:txBody>
          <a:bodyPr/>
          <a:lstStyle/>
          <a:p>
            <a:fld id="{B9B3509D-806F-45F6-AC6F-7F07DFF83F26}" type="slidenum">
              <a:rPr lang="he-IL" smtClean="0"/>
              <a:t>1</a:t>
            </a:fld>
            <a:endParaRPr lang="he-IL"/>
          </a:p>
        </p:txBody>
      </p:sp>
    </p:spTree>
    <p:extLst>
      <p:ext uri="{BB962C8B-B14F-4D97-AF65-F5344CB8AC3E}">
        <p14:creationId xmlns:p14="http://schemas.microsoft.com/office/powerpoint/2010/main" val="123446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800" i="1" dirty="0">
                <a:solidFill>
                  <a:srgbClr val="BC2AA7"/>
                </a:solidFill>
              </a:rPr>
              <a:t>מְגַלֶה אֶת הַמַצות, מַגְבִּיהַ אֶת הַקְעָרָה וְאומֵר בְּקול רָם: </a:t>
            </a:r>
          </a:p>
          <a:p>
            <a:pPr marL="0" indent="0">
              <a:buNone/>
            </a:pPr>
            <a:endParaRPr lang="he-IL" sz="3200" dirty="0"/>
          </a:p>
          <a:p>
            <a:pPr marL="0" indent="0">
              <a:lnSpc>
                <a:spcPct val="150000"/>
              </a:lnSpc>
              <a:buNone/>
            </a:pPr>
            <a:r>
              <a:rPr lang="he-IL" b="1" dirty="0"/>
              <a:t>הָא </a:t>
            </a:r>
            <a:r>
              <a:rPr lang="he-IL" b="1" dirty="0" err="1"/>
              <a:t>לַחְמָא</a:t>
            </a:r>
            <a:r>
              <a:rPr lang="he-IL" b="1" dirty="0"/>
              <a:t> עַנְיָא </a:t>
            </a:r>
            <a:r>
              <a:rPr lang="he-IL" dirty="0"/>
              <a:t>דִי אֲכָלוּ אַבְהָתָנָא </a:t>
            </a:r>
            <a:r>
              <a:rPr lang="he-IL" dirty="0" err="1"/>
              <a:t>בְּאַרְעָא</a:t>
            </a:r>
            <a:r>
              <a:rPr lang="he-IL" dirty="0"/>
              <a:t> </a:t>
            </a:r>
            <a:r>
              <a:rPr lang="he-IL" dirty="0" err="1"/>
              <a:t>דְמִצְרָיִם</a:t>
            </a:r>
            <a:r>
              <a:rPr lang="he-IL" dirty="0"/>
              <a:t>. </a:t>
            </a:r>
            <a:br>
              <a:rPr lang="he-IL" dirty="0"/>
            </a:br>
            <a:r>
              <a:rPr lang="he-IL" dirty="0"/>
              <a:t>כָּל דִכְפִין </a:t>
            </a:r>
            <a:r>
              <a:rPr lang="he-IL" dirty="0" err="1"/>
              <a:t>יֵיתֵי</a:t>
            </a:r>
            <a:r>
              <a:rPr lang="he-IL" dirty="0"/>
              <a:t> </a:t>
            </a:r>
            <a:r>
              <a:rPr lang="he-IL" dirty="0" err="1"/>
              <a:t>וְיֵיכל</a:t>
            </a:r>
            <a:r>
              <a:rPr lang="he-IL" dirty="0"/>
              <a:t>, כָּל </a:t>
            </a:r>
            <a:r>
              <a:rPr lang="he-IL" dirty="0" err="1"/>
              <a:t>דִצְרִיך</a:t>
            </a:r>
            <a:r>
              <a:rPr lang="he-IL" dirty="0"/>
              <a:t>ְ </a:t>
            </a:r>
            <a:r>
              <a:rPr lang="he-IL" dirty="0" err="1"/>
              <a:t>יֵיתֵי</a:t>
            </a:r>
            <a:r>
              <a:rPr lang="he-IL" dirty="0"/>
              <a:t> וְיִפְסַח. </a:t>
            </a:r>
            <a:br>
              <a:rPr lang="he-IL" dirty="0"/>
            </a:br>
            <a:r>
              <a:rPr lang="he-IL" dirty="0"/>
              <a:t>הָשַׁתָּא הָכָא, לְשָׁנָה הַבָּאָה </a:t>
            </a:r>
            <a:r>
              <a:rPr lang="he-IL" dirty="0" err="1"/>
              <a:t>בְּאַרְעָא</a:t>
            </a:r>
            <a:r>
              <a:rPr lang="he-IL" dirty="0"/>
              <a:t> </a:t>
            </a:r>
            <a:r>
              <a:rPr lang="he-IL" dirty="0" err="1"/>
              <a:t>דְיִשְׂרָאֵל</a:t>
            </a:r>
            <a:r>
              <a:rPr lang="he-IL" dirty="0"/>
              <a:t>. </a:t>
            </a:r>
            <a:br>
              <a:rPr lang="he-IL" dirty="0"/>
            </a:br>
            <a:r>
              <a:rPr lang="he-IL" dirty="0"/>
              <a:t>הָשַׁתָּא עַבְדֵי, לְשָׁנָה הַבָּאָה בְּנֵי חורִין.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10</a:t>
            </a:fld>
            <a:endParaRPr lang="he-IL"/>
          </a:p>
        </p:txBody>
      </p:sp>
    </p:spTree>
    <p:extLst>
      <p:ext uri="{BB962C8B-B14F-4D97-AF65-F5344CB8AC3E}">
        <p14:creationId xmlns:p14="http://schemas.microsoft.com/office/powerpoint/2010/main" val="3120341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800" i="1" dirty="0">
                <a:solidFill>
                  <a:srgbClr val="BC2AA7"/>
                </a:solidFill>
              </a:rPr>
              <a:t>מסיר את הקערה מעל השולחן. </a:t>
            </a:r>
            <a:r>
              <a:rPr lang="he-IL" sz="1800" i="1" dirty="0" err="1">
                <a:solidFill>
                  <a:srgbClr val="BC2AA7"/>
                </a:solidFill>
              </a:rPr>
              <a:t>מוזְגיִן</a:t>
            </a:r>
            <a:r>
              <a:rPr lang="he-IL" sz="1800" i="1" dirty="0">
                <a:solidFill>
                  <a:srgbClr val="BC2AA7"/>
                </a:solidFill>
              </a:rPr>
              <a:t> כוס שֵׁנִי. הַבֵּן שׁואֵל: </a:t>
            </a:r>
          </a:p>
          <a:p>
            <a:pPr marL="0" indent="0">
              <a:buNone/>
            </a:pPr>
            <a:endParaRPr lang="he-IL" sz="2400" dirty="0"/>
          </a:p>
          <a:p>
            <a:pPr marL="0" indent="0">
              <a:lnSpc>
                <a:spcPct val="150000"/>
              </a:lnSpc>
              <a:buNone/>
            </a:pPr>
            <a:r>
              <a:rPr lang="he-IL" dirty="0"/>
              <a:t>מַה נִּשְּׁתַּנָה הַלַּיְלָה הַזֶּה מִכָּל הַלֵּילות? </a:t>
            </a:r>
            <a:br>
              <a:rPr lang="he-IL" dirty="0"/>
            </a:br>
            <a:r>
              <a:rPr lang="he-IL" b="1" dirty="0"/>
              <a:t>שֶׁבְּכָל הַלֵּילות</a:t>
            </a:r>
            <a:r>
              <a:rPr lang="he-IL" dirty="0"/>
              <a:t> אָנוּ </a:t>
            </a:r>
            <a:r>
              <a:rPr lang="he-IL" dirty="0" err="1"/>
              <a:t>אוכְלִין</a:t>
            </a:r>
            <a:r>
              <a:rPr lang="he-IL" dirty="0"/>
              <a:t> חָמֵץ וּמַצָּה, </a:t>
            </a:r>
            <a:r>
              <a:rPr lang="he-IL" b="1" dirty="0"/>
              <a:t>הַלַּיְלָה הַזֶּה</a:t>
            </a:r>
            <a:r>
              <a:rPr lang="he-IL" dirty="0"/>
              <a:t> - כּלו מַצָּה. </a:t>
            </a:r>
            <a:br>
              <a:rPr lang="he-IL" dirty="0"/>
            </a:br>
            <a:r>
              <a:rPr lang="he-IL" b="1" dirty="0"/>
              <a:t>שֶׁבְּכָל הַלֵּילות</a:t>
            </a:r>
            <a:r>
              <a:rPr lang="he-IL" dirty="0"/>
              <a:t> אָנוּ </a:t>
            </a:r>
            <a:r>
              <a:rPr lang="he-IL" dirty="0" err="1"/>
              <a:t>אוכְלִין</a:t>
            </a:r>
            <a:r>
              <a:rPr lang="he-IL" dirty="0"/>
              <a:t> שְׁאָר יְרָקות - </a:t>
            </a:r>
            <a:r>
              <a:rPr lang="he-IL" b="1" dirty="0"/>
              <a:t>הַלַּיְלָה הַזֶּה</a:t>
            </a:r>
            <a:r>
              <a:rPr lang="he-IL" dirty="0"/>
              <a:t> (כולו) מָרור. </a:t>
            </a:r>
            <a:br>
              <a:rPr lang="he-IL" dirty="0"/>
            </a:br>
            <a:r>
              <a:rPr lang="he-IL" b="1" dirty="0"/>
              <a:t>שֶׁבְּכָל הַלֵּילות</a:t>
            </a:r>
            <a:r>
              <a:rPr lang="he-IL" dirty="0"/>
              <a:t> אֵין אֶנוּ </a:t>
            </a:r>
            <a:r>
              <a:rPr lang="he-IL" dirty="0" err="1"/>
              <a:t>מַטְבִּילִין</a:t>
            </a:r>
            <a:r>
              <a:rPr lang="he-IL" dirty="0"/>
              <a:t> אֲפִילוּ פַּעַם אֶחָת - </a:t>
            </a:r>
            <a:r>
              <a:rPr lang="he-IL" b="1" dirty="0"/>
              <a:t>הַלַּיְלָה הַזֶּה</a:t>
            </a:r>
            <a:r>
              <a:rPr lang="he-IL" dirty="0"/>
              <a:t> שְׁתֵּי פְעָמִים. </a:t>
            </a:r>
            <a:br>
              <a:rPr lang="he-IL" dirty="0"/>
            </a:br>
            <a:r>
              <a:rPr lang="he-IL" b="1" dirty="0"/>
              <a:t>שֶׁבְּכָל הַלֵּילות</a:t>
            </a:r>
            <a:r>
              <a:rPr lang="he-IL" dirty="0"/>
              <a:t> אָנוּ </a:t>
            </a:r>
            <a:r>
              <a:rPr lang="he-IL" dirty="0" err="1"/>
              <a:t>אוכְלִין</a:t>
            </a:r>
            <a:r>
              <a:rPr lang="he-IL" dirty="0"/>
              <a:t> בֵּין </a:t>
            </a:r>
            <a:r>
              <a:rPr lang="he-IL" dirty="0" err="1"/>
              <a:t>יושְׁבִין</a:t>
            </a:r>
            <a:r>
              <a:rPr lang="he-IL" dirty="0"/>
              <a:t> וּבֵין </a:t>
            </a:r>
            <a:r>
              <a:rPr lang="he-IL" dirty="0" err="1"/>
              <a:t>מְסֻבִּין</a:t>
            </a:r>
            <a:r>
              <a:rPr lang="he-IL" dirty="0"/>
              <a:t> - </a:t>
            </a:r>
            <a:r>
              <a:rPr lang="he-IL" b="1" dirty="0"/>
              <a:t>הַלַּיְלָה הַזֶּה</a:t>
            </a:r>
            <a:r>
              <a:rPr lang="he-IL" dirty="0"/>
              <a:t> כֻּלָנו </a:t>
            </a:r>
            <a:r>
              <a:rPr lang="he-IL" dirty="0" err="1"/>
              <a:t>מְסֻבִּין</a:t>
            </a:r>
            <a:r>
              <a:rPr lang="he-IL" dirty="0"/>
              <a:t>.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11</a:t>
            </a:fld>
            <a:endParaRPr lang="he-IL"/>
          </a:p>
        </p:txBody>
      </p:sp>
    </p:spTree>
    <p:extLst>
      <p:ext uri="{BB962C8B-B14F-4D97-AF65-F5344CB8AC3E}">
        <p14:creationId xmlns:p14="http://schemas.microsoft.com/office/powerpoint/2010/main" val="4247867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800" i="1" dirty="0">
                <a:solidFill>
                  <a:srgbClr val="BC2AA7"/>
                </a:solidFill>
              </a:rPr>
              <a:t>מחזיר את הקערה אל השולחן. הַמַצות תִּהְיֶינָה מְגלות בִּשְׁעַת אֲמִירַת הַהַגָדָה.  </a:t>
            </a:r>
          </a:p>
          <a:p>
            <a:pPr marL="0" indent="0">
              <a:buNone/>
            </a:pPr>
            <a:endParaRPr lang="he-IL" sz="2000" dirty="0"/>
          </a:p>
          <a:p>
            <a:pPr marL="0" indent="0">
              <a:lnSpc>
                <a:spcPct val="150000"/>
              </a:lnSpc>
              <a:buNone/>
            </a:pPr>
            <a:r>
              <a:rPr lang="he-IL" b="1" dirty="0"/>
              <a:t>עֲבָדִים הָיִינוּ לְפַרְעה בְּמִצְרָיִם, וַיּוצִיאֵנוּ ה' </a:t>
            </a:r>
            <a:r>
              <a:rPr lang="he-IL" b="1" dirty="0" err="1"/>
              <a:t>אֱלהֵינו</a:t>
            </a:r>
            <a:r>
              <a:rPr lang="he-IL" b="1" dirty="0"/>
              <a:t>ּ מִשָּׁם בְּיָד חֲזָקָה וּבִזְרעַ נְטוּיָה. </a:t>
            </a:r>
            <a:r>
              <a:rPr lang="he-IL" dirty="0"/>
              <a:t>וְאִלּוּ לא הוצִיא הַקָּדושׁ בָּרוּךְ הוּא אֶת אֲבותֵינוּ מִמִּצְרָיִם, הֲרֵי אָנוּ וּבָנֵינוּ וּבְנֵי בָנֵינוּ מְשֻׁעְבָּדִים הָיִינוּ לְפַרְעה בְּמִצְרָיִם. וַאֲפִילוּ כֻּלָּנוּ חֲכָמִים כֻּלָּנוּ נְבונִים כֻּלָּנוּ זְקֵנִים כֻּלָּנוּ יודְעִים אֶת הַתּורָה מִצְוָה עָלֵינוּ לְסַפֵּר בִּיצִיאַת מִצְרָיִם. וְכָל הַמַּרְבֶּה לְסַפֵּר בִּיצִיאַת מִצְרַיִם הֲרֵי זֶה מְשֻׁבָּח.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12</a:t>
            </a:fld>
            <a:endParaRPr lang="he-IL"/>
          </a:p>
        </p:txBody>
      </p:sp>
    </p:spTree>
    <p:extLst>
      <p:ext uri="{BB962C8B-B14F-4D97-AF65-F5344CB8AC3E}">
        <p14:creationId xmlns:p14="http://schemas.microsoft.com/office/powerpoint/2010/main" val="1787060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2000" b="1" dirty="0"/>
              <a:t>מַעֲשֶׂה בְּרַבִּי אֱלִיעֶזֶר וְרַבִּי יְהושֻׁעַ וְרַבִּי אֶלְעָזָר בֶּן עֲזַרְיָה וְרַבִּי עֲקִיבָא וְרַבִּי טַרְפון</a:t>
            </a:r>
            <a:r>
              <a:rPr lang="he-IL" sz="2000" dirty="0"/>
              <a:t> שֶׁהָיוּ </a:t>
            </a:r>
            <a:r>
              <a:rPr lang="he-IL" sz="2000" dirty="0" err="1"/>
              <a:t>מְסֻבִּין</a:t>
            </a:r>
            <a:r>
              <a:rPr lang="he-IL" sz="2000" dirty="0"/>
              <a:t> בִּבְנֵי בְרַק וְהָיוּ מְסַפְּרִים בִּיצִיאַת מִצְרַיִם כָּל אותו הַלַּיְלָה, עַד שֶׁבָּאוּ תַלְמִידֵיהֶם וְאָמְרוּ לָהֶם רַבּותֵינוּ הִגִּיעַ זְמַן קְרִיאַת שְׁמַע שֶׁל שַׁחֲרִית. </a:t>
            </a:r>
            <a:br>
              <a:rPr lang="he-IL" sz="2000" dirty="0"/>
            </a:br>
            <a:br>
              <a:rPr lang="he-IL" sz="2000" dirty="0"/>
            </a:br>
            <a:r>
              <a:rPr lang="he-IL" sz="2000" b="1" dirty="0"/>
              <a:t>אָמַר רַבִּי אֶלְעָזָר בֶּן עֲזַרְיָה</a:t>
            </a:r>
            <a:r>
              <a:rPr lang="he-IL" sz="2000" dirty="0"/>
              <a:t> הֲרֵי אֲנִי כְּבֶן שִׁבְעִים שָׁנָה וְלא זָכִיתִי שֶׁתֵּאָמֵר יְצִיאַת מִצְרַיִם בַּלֵּילות עַד שֶׁדָּרְשָׁהּ בֶּן </a:t>
            </a:r>
            <a:r>
              <a:rPr lang="he-IL" sz="2000" dirty="0" err="1"/>
              <a:t>זומָא</a:t>
            </a:r>
            <a:r>
              <a:rPr lang="he-IL" sz="2000" dirty="0"/>
              <a:t>, שֶׁנֶּאֱמַר, לְמַעַן תִּזְכּור אֶת יום צֵאתְךָ מֵאֶרֶץ מִצְרַיִם </a:t>
            </a:r>
            <a:r>
              <a:rPr lang="he-IL" sz="2000" b="1" dirty="0"/>
              <a:t>כּל יְמֵי חַיֶּיךָ</a:t>
            </a:r>
            <a:r>
              <a:rPr lang="he-IL" sz="2000" dirty="0"/>
              <a:t>. </a:t>
            </a:r>
            <a:r>
              <a:rPr lang="he-IL" sz="2000" b="1" dirty="0"/>
              <a:t>יְמֵי חַיֶּיךָ</a:t>
            </a:r>
            <a:r>
              <a:rPr lang="he-IL" sz="2000" dirty="0"/>
              <a:t> הַיָּמִים. </a:t>
            </a:r>
            <a:r>
              <a:rPr lang="he-IL" sz="2000" b="1" dirty="0"/>
              <a:t>כּל</a:t>
            </a:r>
            <a:r>
              <a:rPr lang="he-IL" sz="2000" dirty="0"/>
              <a:t> יְמֵי חַיֶּיךָ הַלֵּילות. וַחֲכָמִים אומְרִים </a:t>
            </a:r>
            <a:r>
              <a:rPr lang="he-IL" sz="2000" b="1" dirty="0"/>
              <a:t>יְמֵי חַיֶּיך</a:t>
            </a:r>
            <a:r>
              <a:rPr lang="he-IL" sz="2000" dirty="0"/>
              <a:t>ָ הָעולָם הַזֶּה. </a:t>
            </a:r>
            <a:r>
              <a:rPr lang="he-IL" sz="2000" b="1" dirty="0"/>
              <a:t>כּל יְמֵי חַיֶּיך</a:t>
            </a:r>
            <a:r>
              <a:rPr lang="he-IL" sz="2000" dirty="0"/>
              <a:t>ָ לְהָבִיא לִימות הַמָּשִׁיחַ: </a:t>
            </a:r>
            <a:br>
              <a:rPr lang="he-IL" sz="2000" dirty="0"/>
            </a:br>
            <a:br>
              <a:rPr lang="he-IL" sz="2000" dirty="0"/>
            </a:br>
            <a:r>
              <a:rPr lang="he-IL" sz="2000" dirty="0"/>
              <a:t>בָּרוּךְ הַמָּקום, בָּרוּךְ הוּא, בָּרוּךְ שֶׁנָּתַן תּורָה לְעַמּו יִשְׂרָאֵל, בָּרוּךְ הוּא. </a:t>
            </a:r>
            <a:endParaRPr lang="he-IL" sz="20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13</a:t>
            </a:fld>
            <a:endParaRPr lang="he-IL"/>
          </a:p>
        </p:txBody>
      </p:sp>
    </p:spTree>
    <p:extLst>
      <p:ext uri="{BB962C8B-B14F-4D97-AF65-F5344CB8AC3E}">
        <p14:creationId xmlns:p14="http://schemas.microsoft.com/office/powerpoint/2010/main" val="1599605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77500" lnSpcReduction="20000"/>
          </a:bodyPr>
          <a:lstStyle/>
          <a:p>
            <a:pPr marL="0" indent="0">
              <a:lnSpc>
                <a:spcPct val="150000"/>
              </a:lnSpc>
              <a:buNone/>
            </a:pPr>
            <a:r>
              <a:rPr lang="he-IL" sz="2400" dirty="0"/>
              <a:t>כְּנֶגֶד אַרְבָּעָה בָנִים דִּבְּרָה תּורָה: </a:t>
            </a:r>
            <a:br>
              <a:rPr lang="he-IL" sz="2400" dirty="0"/>
            </a:br>
            <a:r>
              <a:rPr lang="he-IL" sz="4400" dirty="0"/>
              <a:t>אֶחָד </a:t>
            </a:r>
            <a:r>
              <a:rPr lang="he-IL" sz="4400" b="1" dirty="0"/>
              <a:t>חָכָם</a:t>
            </a:r>
            <a:r>
              <a:rPr lang="he-IL" sz="4400" dirty="0"/>
              <a:t>, וְאֶחָד </a:t>
            </a:r>
            <a:r>
              <a:rPr lang="he-IL" sz="4400" b="1" dirty="0"/>
              <a:t>רָשָׁע</a:t>
            </a:r>
            <a:r>
              <a:rPr lang="he-IL" sz="4400" dirty="0"/>
              <a:t>, וְאֶחָד </a:t>
            </a:r>
            <a:r>
              <a:rPr lang="he-IL" sz="4400" b="1" dirty="0"/>
              <a:t>תָּם</a:t>
            </a:r>
            <a:r>
              <a:rPr lang="he-IL" sz="4400" dirty="0"/>
              <a:t>, וְאֶחָד </a:t>
            </a:r>
            <a:r>
              <a:rPr lang="he-IL" sz="4400" b="1" dirty="0"/>
              <a:t>שֶׁאֵינו יודֵעַ לִשְׁאול</a:t>
            </a:r>
            <a:r>
              <a:rPr lang="he-IL" sz="4400" dirty="0"/>
              <a:t>. </a:t>
            </a:r>
            <a:br>
              <a:rPr lang="he-IL" sz="2400" dirty="0"/>
            </a:br>
            <a:br>
              <a:rPr lang="he-IL" sz="2400" dirty="0"/>
            </a:br>
            <a:r>
              <a:rPr lang="he-IL" sz="2400" b="1" dirty="0"/>
              <a:t>חָכָם מָה הוּא אומֵר?</a:t>
            </a:r>
            <a:r>
              <a:rPr lang="he-IL" sz="2400" dirty="0"/>
              <a:t> מָה הָעֵדות </a:t>
            </a:r>
            <a:r>
              <a:rPr lang="he-IL" sz="2400" dirty="0" err="1"/>
              <a:t>וְהַחֻקִּים</a:t>
            </a:r>
            <a:r>
              <a:rPr lang="he-IL" sz="2400" dirty="0"/>
              <a:t> וְהַמִּשְׁפָּטִים אֲשֶׁר </a:t>
            </a:r>
            <a:r>
              <a:rPr lang="he-IL" sz="2400" dirty="0" err="1"/>
              <a:t>צִוָּה</a:t>
            </a:r>
            <a:r>
              <a:rPr lang="he-IL" sz="2400" dirty="0"/>
              <a:t> ה' </a:t>
            </a:r>
            <a:r>
              <a:rPr lang="he-IL" sz="2400" dirty="0" err="1"/>
              <a:t>אֱלהֵינו</a:t>
            </a:r>
            <a:r>
              <a:rPr lang="he-IL" sz="2400" dirty="0"/>
              <a:t>ּ אֶתְכֶם. וְאַף אַתָּה אֱמור לו כְּהִלְכות הַפֶּסַח: אֵין </a:t>
            </a:r>
            <a:r>
              <a:rPr lang="he-IL" sz="2400" dirty="0" err="1"/>
              <a:t>מַפְטִירִין</a:t>
            </a:r>
            <a:r>
              <a:rPr lang="he-IL" sz="2400" dirty="0"/>
              <a:t> אַחַר הַפֶּסַח אֲפִיקומָן: </a:t>
            </a:r>
            <a:br>
              <a:rPr lang="he-IL" sz="2400" dirty="0"/>
            </a:br>
            <a:br>
              <a:rPr lang="he-IL" sz="2400" b="1" dirty="0"/>
            </a:br>
            <a:r>
              <a:rPr lang="he-IL" sz="2400" b="1" dirty="0"/>
              <a:t>רָשָׁע מָה הוּא אומֵר?</a:t>
            </a:r>
            <a:r>
              <a:rPr lang="he-IL" sz="2400" dirty="0"/>
              <a:t> מָה הָעֲבודָה הַזּאת </a:t>
            </a:r>
            <a:r>
              <a:rPr lang="he-IL" sz="2400" b="1" dirty="0"/>
              <a:t>לָכֶם</a:t>
            </a:r>
            <a:r>
              <a:rPr lang="he-IL" sz="2400" dirty="0"/>
              <a:t>. לָכֶם - וְלא לו. וּלְפִי שֶׁהוצִיא אֶת עַצְמו מִן הַכְּלָל כָּפַר בְּעִקָּר. וְאַף אַתָּה הַקְהֵה אֶת שִׁנָּיו וֶאֱמור לו: "בַּעֲבוּר זֶה עָשָׂה ה' </a:t>
            </a:r>
            <a:r>
              <a:rPr lang="he-IL" sz="2400" b="1" dirty="0"/>
              <a:t>לִי</a:t>
            </a:r>
            <a:r>
              <a:rPr lang="he-IL" sz="2400" dirty="0"/>
              <a:t> בְּצֵאתִי מִמִּצְרָיִם". לִי וְלא לו. אִלּוּ הָיָה שָׁם, לא הָיָה נִגְאָל: </a:t>
            </a:r>
            <a:br>
              <a:rPr lang="he-IL" sz="2400" dirty="0"/>
            </a:br>
            <a:br>
              <a:rPr lang="he-IL" sz="2400" b="1" dirty="0"/>
            </a:br>
            <a:r>
              <a:rPr lang="he-IL" sz="2400" b="1" dirty="0"/>
              <a:t>תָּם מָה הוּא אומֵר?</a:t>
            </a:r>
            <a:r>
              <a:rPr lang="he-IL" sz="2400" dirty="0"/>
              <a:t> מַה זּאת? וְאָמַרְתָּ אֵלָיו "בְּחוזֶק יָד הוצִיאָנוּ ה' מִמִּצְרַיִם מִבֵּית עֲבָדִים". </a:t>
            </a:r>
            <a:br>
              <a:rPr lang="he-IL" sz="2400" dirty="0"/>
            </a:br>
            <a:br>
              <a:rPr lang="he-IL" sz="2400" b="1" dirty="0"/>
            </a:br>
            <a:r>
              <a:rPr lang="he-IL" sz="2400" b="1" dirty="0"/>
              <a:t>וְשֶׁאֵינו יודֵעַ לִשְׁאול</a:t>
            </a:r>
            <a:r>
              <a:rPr lang="he-IL" sz="2400" dirty="0"/>
              <a:t> - אַתְּ פְּתַח לו, שֶׁנֶּאֱמַר, וְהִגַּדְתָּ לְבִנְךָ </a:t>
            </a:r>
            <a:r>
              <a:rPr lang="he-IL" sz="2400" b="1" dirty="0"/>
              <a:t>בַּיום הַהוּא</a:t>
            </a:r>
            <a:r>
              <a:rPr lang="he-IL" sz="2400" dirty="0"/>
              <a:t> </a:t>
            </a:r>
            <a:r>
              <a:rPr lang="he-IL" sz="2400" dirty="0" err="1"/>
              <a:t>לֵאמר</a:t>
            </a:r>
            <a:r>
              <a:rPr lang="he-IL" sz="2400" dirty="0"/>
              <a:t>, </a:t>
            </a:r>
            <a:r>
              <a:rPr lang="he-IL" sz="2400" b="1" dirty="0"/>
              <a:t>בַּעֲבוּר זֶה</a:t>
            </a:r>
            <a:r>
              <a:rPr lang="he-IL" sz="2400" dirty="0"/>
              <a:t> עָשָׂה ה' לִי בְּצֵאתִי מִמִּצְרָיִם. </a:t>
            </a:r>
            <a:endParaRPr lang="he-IL" sz="24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14</a:t>
            </a:fld>
            <a:endParaRPr lang="he-IL"/>
          </a:p>
        </p:txBody>
      </p:sp>
    </p:spTree>
    <p:extLst>
      <p:ext uri="{BB962C8B-B14F-4D97-AF65-F5344CB8AC3E}">
        <p14:creationId xmlns:p14="http://schemas.microsoft.com/office/powerpoint/2010/main" val="678765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800" b="1" dirty="0"/>
              <a:t>יָכול מֵראשׁ חודֶשׁ? תַּלְמוּד לומַר בַּיום הַהוּא.</a:t>
            </a:r>
            <a:r>
              <a:rPr lang="he-IL" sz="1800" dirty="0"/>
              <a:t> אִי בַּיום הַהוּא יָכול מִבְּעוד יום? תַּלְמוּד לומַר בַּעֲבוּר זֶה - בַּעֲבוּר זֶה לא אָמַרְתִּי, אֶלָא בְּשָׁעָה שֶׁיֵשׁ מַצָה וּמָרור מֻנָּחִים לְפָנֶיךָ.</a:t>
            </a:r>
          </a:p>
          <a:p>
            <a:pPr marL="0" indent="0">
              <a:lnSpc>
                <a:spcPct val="150000"/>
              </a:lnSpc>
              <a:buNone/>
            </a:pPr>
            <a:endParaRPr lang="he-IL" sz="1800" dirty="0"/>
          </a:p>
          <a:p>
            <a:pPr marL="0" indent="0">
              <a:lnSpc>
                <a:spcPct val="150000"/>
              </a:lnSpc>
              <a:buNone/>
            </a:pPr>
            <a:r>
              <a:rPr lang="he-IL" sz="1800" b="1" dirty="0"/>
              <a:t>מִתְּחִלָּה עובְדֵי עֲבודָה זָרָה הָיוּ אֲבותֵינוּ,</a:t>
            </a:r>
            <a:r>
              <a:rPr lang="he-IL" sz="1800" dirty="0"/>
              <a:t> וְעַכְשָׁיו קֵרְבָנוּ הַמָּקום </a:t>
            </a:r>
            <a:r>
              <a:rPr lang="he-IL" sz="1800" dirty="0" err="1"/>
              <a:t>לַעֲבדָתו</a:t>
            </a:r>
            <a:r>
              <a:rPr lang="he-IL" sz="1800" dirty="0"/>
              <a:t>, שֶׁנֶּאֱמַר: </a:t>
            </a:r>
            <a:br>
              <a:rPr lang="he-IL" sz="1800" dirty="0"/>
            </a:br>
            <a:r>
              <a:rPr lang="he-IL" sz="1800" dirty="0"/>
              <a:t>וַיאמֶר יְהושֻעַ אֶל כָּל הָעָם, כּה אָמַר ה' </a:t>
            </a:r>
            <a:r>
              <a:rPr lang="he-IL" sz="1800" dirty="0" err="1"/>
              <a:t>אֱלהֵי</a:t>
            </a:r>
            <a:r>
              <a:rPr lang="he-IL" sz="1800" dirty="0"/>
              <a:t> יִשְׂרָאֵל: בְּעֵבֶר הַנָּהָר יָשְׁבוּ אֲבותֵיכֶם מֵעולָם, תֶּרַח אֲבִי אַבְרָהָם וַאֲבִי </a:t>
            </a:r>
            <a:r>
              <a:rPr lang="he-IL" sz="1800" dirty="0" err="1"/>
              <a:t>נָחור</a:t>
            </a:r>
            <a:r>
              <a:rPr lang="he-IL" sz="1800" dirty="0"/>
              <a:t>, וַיַּעַבְדוּ </a:t>
            </a:r>
            <a:r>
              <a:rPr lang="he-IL" sz="1800" dirty="0" err="1"/>
              <a:t>אֱלהִים</a:t>
            </a:r>
            <a:r>
              <a:rPr lang="he-IL" sz="1800" dirty="0"/>
              <a:t> אֲחֵרִים. וָאֶקַח אֶת אֲבִיכֶם אֶת אַבְרָהָם מֵעֵבֶר הַנָּהָר וָאולֵךְ אותו בְּכָל אֶרֶץ כְּנָעַן, וָאַרְבֶּה אֶת זַרְעו וָאֶתֵּן לו אֶת יִצְחָק, וָאֶתֵּן לְיִצְחָק אֶת יַעֲקב וְאֶת עֵשָׂיו. וָאֶתֵּן לְעֵשָׂו אֶת הַר שֵּׂעִיר לָרֶשֶׁת אתו, וְיַעֲקב וּבָנָיו יָרְדוּ מִצְרָיִם.  </a:t>
            </a:r>
          </a:p>
          <a:p>
            <a:pPr marL="0" indent="0">
              <a:lnSpc>
                <a:spcPct val="150000"/>
              </a:lnSpc>
              <a:buNone/>
            </a:pPr>
            <a:endParaRPr lang="he-IL" sz="1800" dirty="0"/>
          </a:p>
          <a:p>
            <a:pPr marL="0" indent="0">
              <a:lnSpc>
                <a:spcPct val="150000"/>
              </a:lnSpc>
              <a:buNone/>
            </a:pPr>
            <a:r>
              <a:rPr lang="he-IL" sz="1800" b="1" dirty="0"/>
              <a:t>בָּרוּךְ שׁומֵר הַבְטָחָתו לְיִשְׂרָאֵל</a:t>
            </a:r>
            <a:r>
              <a:rPr lang="he-IL" sz="1800" dirty="0"/>
              <a:t>, בָּרוּךְ הוּא. שֶׁהַקָּדושׁ בָּרוּךְ הוּא חִשַּׁב אֶת הַקֵּץ, לַעֲשׂות כְּמו שֶּׁאָמַר לְאַבְרָהָם אָבִינוּ בִּבְרִית בֵּין הַבְּתָרִים, שֶׁנֶּאֱמַר: </a:t>
            </a:r>
            <a:br>
              <a:rPr lang="he-IL" sz="1800" dirty="0"/>
            </a:br>
            <a:r>
              <a:rPr lang="he-IL" sz="1800" dirty="0"/>
              <a:t>וַיּאמֶר לְְאַבְרָם, יָדע תֵּדַע כִּי גֵר יִהְיֶה זַרְעֲךָ בְּאֶרֶץ לא לָהֶם, וַעֲבָדוּם וְעִנּוּ אתָם אַרְבַּע מֵאות שנה. וְגם אֶת הַגּוי אֲשֶׁר יַעֲבדוּ דָּן אָנכִי וְאַחֲרֵי כֵן יֵצְאוּ בִּרְכֻשׁ גָּדול. </a:t>
            </a:r>
            <a:endParaRPr lang="he-IL" sz="18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15</a:t>
            </a:fld>
            <a:endParaRPr lang="he-IL"/>
          </a:p>
        </p:txBody>
      </p:sp>
    </p:spTree>
    <p:extLst>
      <p:ext uri="{BB962C8B-B14F-4D97-AF65-F5344CB8AC3E}">
        <p14:creationId xmlns:p14="http://schemas.microsoft.com/office/powerpoint/2010/main" val="2438981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800" i="1" dirty="0">
                <a:solidFill>
                  <a:srgbClr val="BC2AA7"/>
                </a:solidFill>
              </a:rPr>
              <a:t>מכסה המצה ומגביה את הכוס בידו, ואומר: </a:t>
            </a:r>
          </a:p>
          <a:p>
            <a:pPr marL="0" indent="0">
              <a:buNone/>
            </a:pPr>
            <a:endParaRPr lang="he-IL" sz="2000" dirty="0"/>
          </a:p>
          <a:p>
            <a:pPr marL="0" indent="0">
              <a:lnSpc>
                <a:spcPct val="150000"/>
              </a:lnSpc>
              <a:buNone/>
            </a:pPr>
            <a:r>
              <a:rPr lang="he-IL" sz="3200" b="1" dirty="0"/>
              <a:t>וְהִיא שֶׁעָמְדָה</a:t>
            </a:r>
            <a:r>
              <a:rPr lang="he-IL" sz="3200" dirty="0"/>
              <a:t> לַאֲבותֵינוּ וְלָנוּ. </a:t>
            </a:r>
            <a:br>
              <a:rPr lang="he-IL" sz="3200" dirty="0"/>
            </a:br>
            <a:r>
              <a:rPr lang="he-IL" sz="3200" dirty="0"/>
              <a:t>שֶׁלּא אֶחָד בִּלְבָד עָמַד עָלֵינוּ לְכַלּותֵנוּ, </a:t>
            </a:r>
            <a:br>
              <a:rPr lang="he-IL" sz="3200" dirty="0"/>
            </a:br>
            <a:r>
              <a:rPr lang="he-IL" sz="3200" dirty="0"/>
              <a:t>אֶלָּא שֶׁבְּכָל דּור וָדור עומְדִים עָלֵינוּ לְכַלותֵנוּ, </a:t>
            </a:r>
            <a:br>
              <a:rPr lang="he-IL" sz="3200" dirty="0"/>
            </a:br>
            <a:r>
              <a:rPr lang="he-IL" sz="3200" dirty="0"/>
              <a:t>וְהַקָּדושׁ בָּרוּךְ הוּא מַצִּילֵנוּ מִיָּדָם.</a:t>
            </a:r>
          </a:p>
          <a:p>
            <a:pPr marL="0" indent="0">
              <a:lnSpc>
                <a:spcPct val="150000"/>
              </a:lnSpc>
              <a:buNone/>
            </a:pPr>
            <a:endParaRPr lang="he-IL" sz="1800" i="1" dirty="0">
              <a:solidFill>
                <a:srgbClr val="BC2AA7"/>
              </a:solidFill>
            </a:endParaRPr>
          </a:p>
          <a:p>
            <a:pPr marL="0" indent="0">
              <a:lnSpc>
                <a:spcPct val="150000"/>
              </a:lnSpc>
              <a:buNone/>
            </a:pPr>
            <a:endParaRPr lang="he-IL" sz="1800" i="1" dirty="0">
              <a:solidFill>
                <a:srgbClr val="BC2AA7"/>
              </a:solidFill>
            </a:endParaRPr>
          </a:p>
          <a:p>
            <a:pPr marL="0" indent="0">
              <a:lnSpc>
                <a:spcPct val="150000"/>
              </a:lnSpc>
              <a:buNone/>
            </a:pPr>
            <a:r>
              <a:rPr lang="he-IL" sz="1800" i="1" dirty="0">
                <a:solidFill>
                  <a:srgbClr val="BC2AA7"/>
                </a:solidFill>
              </a:rPr>
              <a:t>יַנִיחַ הַכּוס מִיָדו ויְגַלֶה אֶת הַמַּצּות.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16</a:t>
            </a:fld>
            <a:endParaRPr lang="he-IL"/>
          </a:p>
        </p:txBody>
      </p:sp>
    </p:spTree>
    <p:extLst>
      <p:ext uri="{BB962C8B-B14F-4D97-AF65-F5344CB8AC3E}">
        <p14:creationId xmlns:p14="http://schemas.microsoft.com/office/powerpoint/2010/main" val="810224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92500" lnSpcReduction="10000"/>
          </a:bodyPr>
          <a:lstStyle/>
          <a:p>
            <a:pPr marL="0" indent="0">
              <a:lnSpc>
                <a:spcPct val="150000"/>
              </a:lnSpc>
              <a:buNone/>
            </a:pPr>
            <a:r>
              <a:rPr lang="he-IL" sz="1900" b="1" dirty="0"/>
              <a:t>צֵא וּלְמַד</a:t>
            </a:r>
            <a:r>
              <a:rPr lang="he-IL" sz="1900" dirty="0"/>
              <a:t> מַה בִּקֵּש לָבָן הָאֲרַמִי לַעֲשׂות לְיַעֲקב אָבִינוּ: שֶׁפַּרְעה לא גָזַר אֶלָּא עַל הַזְּכָרִים, וְלָבָן בִּקֵּשׁ לַעֲקור אֶת </a:t>
            </a:r>
            <a:r>
              <a:rPr lang="he-IL" sz="1900" dirty="0" err="1"/>
              <a:t>הַכּל</a:t>
            </a:r>
            <a:r>
              <a:rPr lang="he-IL" sz="1900" dirty="0"/>
              <a:t>. שֶׁנֶּאֱמַר: </a:t>
            </a:r>
          </a:p>
          <a:p>
            <a:pPr marL="0" indent="0">
              <a:buNone/>
            </a:pPr>
            <a:endParaRPr lang="he-IL" sz="3200" b="1" dirty="0"/>
          </a:p>
          <a:p>
            <a:pPr marL="0" indent="0">
              <a:buNone/>
            </a:pPr>
            <a:r>
              <a:rPr lang="he-IL" sz="3200" b="1" dirty="0"/>
              <a:t>אֲרַמִּי אבֵד אָבִי, וַיֵרֶד מִצְרַיְמָה וַיָּגָר שָׁם בִּמְתֵי מְעָט, וַיְהִי שָׁם לְגוי גָּדול, עָצוּם וָרָב. </a:t>
            </a:r>
            <a:br>
              <a:rPr lang="he-IL" sz="6600" b="1" dirty="0"/>
            </a:br>
            <a:endParaRPr lang="he-IL" sz="6600" b="1" dirty="0"/>
          </a:p>
          <a:p>
            <a:pPr marL="0" indent="0">
              <a:buNone/>
            </a:pPr>
            <a:r>
              <a:rPr lang="he-IL" sz="1800" b="1" dirty="0"/>
              <a:t>וַיֵרֶד מִצְרַיְמָה </a:t>
            </a:r>
            <a:r>
              <a:rPr lang="he-IL" sz="1800" dirty="0"/>
              <a:t>- אָנוּס עַל פִּי הַדִּבּוּר. </a:t>
            </a:r>
            <a:br>
              <a:rPr lang="he-IL" sz="1800" dirty="0"/>
            </a:br>
            <a:br>
              <a:rPr lang="he-IL" sz="1800" dirty="0"/>
            </a:br>
            <a:r>
              <a:rPr lang="he-IL" sz="1800" b="1" dirty="0"/>
              <a:t>וַיָּגָר שָׁם</a:t>
            </a:r>
            <a:r>
              <a:rPr lang="he-IL" sz="1800" dirty="0"/>
              <a:t> - מְלַמֵּד שֶׁלא יָרַד יַעֲקב אָבִינוּ לְהִשְׁתַּקֵעַ בְּמִצְרַיִם אֶלָּא לָגוּר שָׁם, שֶׁנֶּאֱמַר: וַיאמְרוּ אֶל פַּרְעה, לָגוּר בָּאָרֶץ בָּאנוּ, כִּי אֵין מִרְעֶה לַצּאן אֲשֶׁר לַעֲבָדֶיךָ, כִּי כָבֵד הָרָעָב בְּאֶרֶץ כְּנָעַן. וְעַתָּה יֵשְׁבוּ נָא עֲבָדֶיךָ בְּאֶרֶץ </a:t>
            </a:r>
            <a:r>
              <a:rPr lang="he-IL" sz="1800" dirty="0" err="1"/>
              <a:t>גּשֶן</a:t>
            </a:r>
            <a:r>
              <a:rPr lang="he-IL" sz="1800" dirty="0"/>
              <a:t>. </a:t>
            </a:r>
            <a:br>
              <a:rPr lang="he-IL" sz="1800" dirty="0"/>
            </a:br>
            <a:br>
              <a:rPr lang="he-IL" sz="1800" dirty="0"/>
            </a:br>
            <a:r>
              <a:rPr lang="he-IL" sz="1800" b="1" dirty="0"/>
              <a:t>בִּמְתֵי מְעָט</a:t>
            </a:r>
            <a:r>
              <a:rPr lang="he-IL" sz="1800" dirty="0"/>
              <a:t> - כְּמָה שֶׁנֶּאֱמַר: בְּשִׁבְעִים נֶפֶשׁ יָרְדוּ אֲבותֶיךָ מִצְרַָיְמָה, וְעַתָּה שָׂמְךָ ה' </a:t>
            </a:r>
            <a:r>
              <a:rPr lang="he-IL" sz="1800" dirty="0" err="1"/>
              <a:t>אֱלהֶיך</a:t>
            </a:r>
            <a:r>
              <a:rPr lang="he-IL" sz="1800" dirty="0"/>
              <a:t>ָ כְּכוכְבֵי הַשָּׁמַיִם לָרב. </a:t>
            </a:r>
            <a:br>
              <a:rPr lang="he-IL" sz="1800" dirty="0"/>
            </a:br>
            <a:br>
              <a:rPr lang="he-IL" sz="1800" dirty="0"/>
            </a:br>
            <a:r>
              <a:rPr lang="he-IL" sz="1800" b="1" dirty="0"/>
              <a:t>וַיְהִי שָׁם לְגוי </a:t>
            </a:r>
            <a:r>
              <a:rPr lang="he-IL" sz="1800" dirty="0"/>
              <a:t>- מְלַמֵד שֶׁהָיוּ יִשְׂרָאֵל מְצֻיָּנִים שָׁם. </a:t>
            </a:r>
            <a:br>
              <a:rPr lang="he-IL" sz="1800" dirty="0"/>
            </a:br>
            <a:br>
              <a:rPr lang="he-IL" sz="1800" dirty="0"/>
            </a:br>
            <a:r>
              <a:rPr lang="he-IL" sz="1800" b="1" dirty="0"/>
              <a:t>גָּדול עָצוּם</a:t>
            </a:r>
            <a:r>
              <a:rPr lang="he-IL" sz="1800" dirty="0"/>
              <a:t> - כְּמו שֶׁנֶּאֱמַר: וּבְנֵי יִשְׂרָאֵל פָּרוּ וַיִשְׁרְצוּ וַיִרְבּוּ וַיַעַצְמוּ </a:t>
            </a:r>
            <a:r>
              <a:rPr lang="he-IL" sz="1800" dirty="0" err="1"/>
              <a:t>בִּמְאד</a:t>
            </a:r>
            <a:r>
              <a:rPr lang="he-IL" sz="1800" dirty="0"/>
              <a:t> מְאד, וַתִּמָּלֵא הָאָרֶץ אתָם. </a:t>
            </a:r>
            <a:br>
              <a:rPr lang="he-IL" sz="1800" dirty="0"/>
            </a:br>
            <a:br>
              <a:rPr lang="he-IL" sz="1800" dirty="0"/>
            </a:br>
            <a:r>
              <a:rPr lang="he-IL" sz="1800" b="1" dirty="0"/>
              <a:t>וָרָב</a:t>
            </a:r>
            <a:r>
              <a:rPr lang="he-IL" sz="1800" dirty="0"/>
              <a:t> - כְּמָה שֶׁנֶּאֱמַר: רְבָבָה כְּצֶמַח הַשָּׂדֶה </a:t>
            </a:r>
            <a:r>
              <a:rPr lang="he-IL" sz="1800" dirty="0" err="1"/>
              <a:t>נְתַתִּיך</a:t>
            </a:r>
            <a:r>
              <a:rPr lang="he-IL" sz="1800" dirty="0"/>
              <a:t>ָ, וַתִּרְבִּי וַתִּגְדְּלִי </a:t>
            </a:r>
            <a:r>
              <a:rPr lang="he-IL" sz="1800" dirty="0" err="1"/>
              <a:t>וַתָּבאִי</a:t>
            </a:r>
            <a:r>
              <a:rPr lang="he-IL" sz="1800" dirty="0"/>
              <a:t> בַּעֲדִי עֲדָיִים, שָׁדַיִם נָכנוּ וּשְׂעָרֵךְ צִמֵּחַ, וְאַתְּ עֵרם וְעֶרְיָה. וָאֶעֱבר עָלַיִךְ וָאֶרְאֵךְ מִתְבּוסֶסֶת בְּדָמָיִךְ, וָאמַר לָך בְּדָמַיִךְ חֲיִי, וָאמַר לָך בְּדָמַיִךְ חֲיִי</a:t>
            </a:r>
            <a:endParaRPr lang="he-IL" sz="18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17</a:t>
            </a:fld>
            <a:endParaRPr lang="he-IL"/>
          </a:p>
        </p:txBody>
      </p:sp>
    </p:spTree>
    <p:extLst>
      <p:ext uri="{BB962C8B-B14F-4D97-AF65-F5344CB8AC3E}">
        <p14:creationId xmlns:p14="http://schemas.microsoft.com/office/powerpoint/2010/main" val="2018927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3200" b="1" dirty="0"/>
              <a:t>וַיָּרֵעוּ אתָנוּ הַמִּצְרִים </a:t>
            </a:r>
            <a:r>
              <a:rPr lang="he-IL" sz="3200" b="1" dirty="0" err="1"/>
              <a:t>וַיְעַננּוּנו</a:t>
            </a:r>
            <a:r>
              <a:rPr lang="he-IL" sz="3200" b="1" dirty="0"/>
              <a:t>ּ, וַיִתְּנוּ עָלֵינוּ עֲבדָה קָשָׁה. </a:t>
            </a:r>
          </a:p>
          <a:p>
            <a:pPr marL="0" indent="0">
              <a:buNone/>
            </a:pPr>
            <a:br>
              <a:rPr lang="he-IL" sz="4400" b="1" dirty="0"/>
            </a:br>
            <a:r>
              <a:rPr lang="he-IL" sz="1800" b="1" dirty="0"/>
              <a:t>וירעו אתָנוּ הַמִּצְרִים</a:t>
            </a:r>
            <a:r>
              <a:rPr lang="he-IL" sz="1800" dirty="0"/>
              <a:t> - כְּמו שֶׁנֶּאֱמַר: הָבָה </a:t>
            </a:r>
            <a:r>
              <a:rPr lang="he-IL" sz="1800" dirty="0" err="1"/>
              <a:t>נִתְחַכְמָה</a:t>
            </a:r>
            <a:r>
              <a:rPr lang="he-IL" sz="1800" dirty="0"/>
              <a:t> לו פֶּן יִרְבֶּה, וְהָיָה כִּי תִקְרֶאנָה מִלְחָמָה וְנוסַף גַם הוּא עַל שׂנְאֵינוּ וְנִלְחַם בָּנוּ, וְעָלָה מִן הָאָרֶץ. </a:t>
            </a:r>
            <a:br>
              <a:rPr lang="he-IL" sz="1800" dirty="0"/>
            </a:br>
            <a:br>
              <a:rPr lang="he-IL" sz="1800" dirty="0"/>
            </a:br>
            <a:r>
              <a:rPr lang="he-IL" sz="1800" b="1" dirty="0"/>
              <a:t>וַיְעַנּוּנוּ </a:t>
            </a:r>
            <a:r>
              <a:rPr lang="he-IL" sz="1800" dirty="0"/>
              <a:t>- כְּמָה שֶׁנֶּאֱמַר: וַיָּשִׂימוּ עָלָיו שָׂרֵי </a:t>
            </a:r>
            <a:r>
              <a:rPr lang="he-IL" sz="1800" dirty="0" err="1"/>
              <a:t>מִסִּים</a:t>
            </a:r>
            <a:r>
              <a:rPr lang="he-IL" sz="1800" dirty="0"/>
              <a:t> לְמַעַן </a:t>
            </a:r>
            <a:r>
              <a:rPr lang="he-IL" sz="1800" dirty="0" err="1"/>
              <a:t>עַנתו</a:t>
            </a:r>
            <a:r>
              <a:rPr lang="he-IL" sz="1800" dirty="0"/>
              <a:t> </a:t>
            </a:r>
            <a:r>
              <a:rPr lang="he-IL" sz="1800" dirty="0" err="1"/>
              <a:t>בְּסִבְלתָם</a:t>
            </a:r>
            <a:r>
              <a:rPr lang="he-IL" sz="1800" dirty="0"/>
              <a:t>. </a:t>
            </a:r>
            <a:r>
              <a:rPr lang="he-IL" sz="1800" dirty="0" err="1"/>
              <a:t>וַיִבֶן</a:t>
            </a:r>
            <a:r>
              <a:rPr lang="he-IL" sz="1800" dirty="0"/>
              <a:t> עָרֵי מִסְכְּנות לְפַרְעה. אֶת פִּתם וְאֶת </a:t>
            </a:r>
            <a:r>
              <a:rPr lang="he-IL" sz="1800" dirty="0" err="1"/>
              <a:t>רַעַמְסֵס</a:t>
            </a:r>
            <a:r>
              <a:rPr lang="he-IL" sz="1800" dirty="0"/>
              <a:t>. </a:t>
            </a:r>
            <a:br>
              <a:rPr lang="he-IL" sz="1800" dirty="0"/>
            </a:br>
            <a:br>
              <a:rPr lang="he-IL" sz="1800" dirty="0"/>
            </a:br>
            <a:r>
              <a:rPr lang="he-IL" sz="1800" b="1" dirty="0"/>
              <a:t>וַיִתְּנוּ עָלֵינוּ עֲבדָה קָשָׁה</a:t>
            </a:r>
            <a:r>
              <a:rPr lang="he-IL" sz="1800" dirty="0"/>
              <a:t> - כְּמו שֶׁנֶּאֱמַר: וַיַעֲבִדוּ מִצְרַים אֶת בְּנֵי יִשְׂרָאֵל בְּפָרֶךְ. </a:t>
            </a:r>
            <a:endParaRPr lang="he-IL" sz="18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18</a:t>
            </a:fld>
            <a:endParaRPr lang="he-IL"/>
          </a:p>
        </p:txBody>
      </p:sp>
    </p:spTree>
    <p:extLst>
      <p:ext uri="{BB962C8B-B14F-4D97-AF65-F5344CB8AC3E}">
        <p14:creationId xmlns:p14="http://schemas.microsoft.com/office/powerpoint/2010/main" val="2812342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3200" b="1" dirty="0"/>
              <a:t>וַנִּצְעַק אֶל ה' </a:t>
            </a:r>
            <a:r>
              <a:rPr lang="he-IL" sz="3200" b="1" dirty="0" err="1"/>
              <a:t>אֱלהֵי</a:t>
            </a:r>
            <a:r>
              <a:rPr lang="he-IL" sz="3200" b="1" dirty="0"/>
              <a:t> </a:t>
            </a:r>
            <a:r>
              <a:rPr lang="he-IL" sz="3200" b="1" dirty="0" err="1"/>
              <a:t>אֲבתֵינו</a:t>
            </a:r>
            <a:r>
              <a:rPr lang="he-IL" sz="3200" b="1" dirty="0"/>
              <a:t>ּ, וַיִּשְׁמַע ה' אֶת קלֵנוּ, וַיַּרְא אֶת עָנְיֵנוּ וְאֶת עֲמָלֵנוּ וְאֶת לַחֲצֵנוּ. </a:t>
            </a:r>
            <a:br>
              <a:rPr lang="he-IL" sz="6600" b="1" dirty="0"/>
            </a:br>
            <a:endParaRPr lang="he-IL" sz="6600" b="1" dirty="0"/>
          </a:p>
          <a:p>
            <a:pPr marL="0" indent="0">
              <a:buNone/>
            </a:pPr>
            <a:r>
              <a:rPr lang="he-IL" sz="1800" b="1" dirty="0"/>
              <a:t>וַנִּצְעַק אֶל ה' </a:t>
            </a:r>
            <a:r>
              <a:rPr lang="he-IL" sz="1800" b="1" dirty="0" err="1"/>
              <a:t>אֱלהֵי</a:t>
            </a:r>
            <a:r>
              <a:rPr lang="he-IL" sz="1800" b="1" dirty="0"/>
              <a:t> </a:t>
            </a:r>
            <a:r>
              <a:rPr lang="he-IL" sz="1800" b="1" dirty="0" err="1"/>
              <a:t>אֲבתֵינו</a:t>
            </a:r>
            <a:r>
              <a:rPr lang="he-IL" sz="1800" b="1" dirty="0"/>
              <a:t>ּ </a:t>
            </a:r>
            <a:r>
              <a:rPr lang="he-IL" sz="1800" dirty="0"/>
              <a:t>- כְּמָה שֶׁנֶּאֱמַר: וַיְהִי בַיָמִים הָרַבִּים הָהֵם וַיָּמָת מֶלֶךְ מִצְרַים, </a:t>
            </a:r>
            <a:r>
              <a:rPr lang="he-IL" sz="1800" dirty="0" err="1"/>
              <a:t>וַיֵאָנְחו</a:t>
            </a:r>
            <a:r>
              <a:rPr lang="he-IL" sz="1800" dirty="0"/>
              <a:t>ּ בְּנֵי יִשְׂרָאֵל מִן הָעֲבודָה וַיִּזְעָקוּ, וַתַּעַל </a:t>
            </a:r>
            <a:r>
              <a:rPr lang="he-IL" sz="1800" dirty="0" err="1"/>
              <a:t>שַׁוְעָתָם</a:t>
            </a:r>
            <a:r>
              <a:rPr lang="he-IL" sz="1800" dirty="0"/>
              <a:t> אֶל </a:t>
            </a:r>
            <a:r>
              <a:rPr lang="he-IL" sz="1800" dirty="0" err="1"/>
              <a:t>הָאֱלהִים</a:t>
            </a:r>
            <a:r>
              <a:rPr lang="he-IL" sz="1800" dirty="0"/>
              <a:t> מִן הָעֲבדָה. </a:t>
            </a:r>
            <a:br>
              <a:rPr lang="he-IL" sz="1800" dirty="0"/>
            </a:br>
            <a:br>
              <a:rPr lang="he-IL" sz="1800" dirty="0"/>
            </a:br>
            <a:r>
              <a:rPr lang="he-IL" sz="1800" b="1" dirty="0"/>
              <a:t>וַיִּשְׁמַע ה' אֶת קלֵנוּ </a:t>
            </a:r>
            <a:r>
              <a:rPr lang="he-IL" sz="1800" dirty="0"/>
              <a:t>- כְּמָה שֶׁנֶּאֱמַר: וַיִּשְׁמַע </a:t>
            </a:r>
            <a:r>
              <a:rPr lang="he-IL" sz="1800" dirty="0" err="1"/>
              <a:t>אֱלהִים</a:t>
            </a:r>
            <a:r>
              <a:rPr lang="he-IL" sz="1800" dirty="0"/>
              <a:t> אֶת נַאֲקָתָם, וַיִּזְכּור </a:t>
            </a:r>
            <a:r>
              <a:rPr lang="he-IL" sz="1800" dirty="0" err="1"/>
              <a:t>אֱלהִים</a:t>
            </a:r>
            <a:r>
              <a:rPr lang="he-IL" sz="1800" dirty="0"/>
              <a:t> אֶת בְּרִיתו אֶת אַבְרָהָם, אֶת יִצְחָק ואֶת יַעֲקב. </a:t>
            </a:r>
            <a:br>
              <a:rPr lang="he-IL" sz="1800" dirty="0"/>
            </a:br>
            <a:br>
              <a:rPr lang="he-IL" sz="1800" dirty="0"/>
            </a:br>
            <a:r>
              <a:rPr lang="he-IL" sz="1800" b="1" dirty="0"/>
              <a:t>וַיַּרְא אֶת עָנְיֵנוּ</a:t>
            </a:r>
            <a:r>
              <a:rPr lang="he-IL" sz="1800" dirty="0"/>
              <a:t> - זו פְּרִישׁוּת דֶּרֶךְ אֶרֶץ, כְּמָה שֶׁנֶּאֱמַר: וַיַרְא </a:t>
            </a:r>
            <a:r>
              <a:rPr lang="he-IL" sz="1800" dirty="0" err="1"/>
              <a:t>אֱלהִים</a:t>
            </a:r>
            <a:r>
              <a:rPr lang="he-IL" sz="1800" dirty="0"/>
              <a:t> אֶת בְּני יִשְׂרָאֵל וַיֵּדַע </a:t>
            </a:r>
            <a:r>
              <a:rPr lang="he-IL" sz="1800" dirty="0" err="1"/>
              <a:t>אֱלהִים</a:t>
            </a:r>
            <a:r>
              <a:rPr lang="he-IL" sz="1800" dirty="0"/>
              <a:t>. </a:t>
            </a:r>
            <a:br>
              <a:rPr lang="he-IL" sz="1800" dirty="0"/>
            </a:br>
            <a:br>
              <a:rPr lang="he-IL" sz="1800" dirty="0"/>
            </a:br>
            <a:r>
              <a:rPr lang="he-IL" sz="1800" b="1" dirty="0"/>
              <a:t>וְאֶת עֲמָלֵנוּ </a:t>
            </a:r>
            <a:r>
              <a:rPr lang="he-IL" sz="1800" dirty="0"/>
              <a:t>- אֵלוּ הַבָּנִים. כְּמָה שֶׁנֶּאֱמַר: כָּל הַבֵּן הַיִּלּוד </a:t>
            </a:r>
            <a:r>
              <a:rPr lang="he-IL" sz="1800" dirty="0" err="1"/>
              <a:t>הַיְארָה</a:t>
            </a:r>
            <a:r>
              <a:rPr lang="he-IL" sz="1800" dirty="0"/>
              <a:t> תַּשְׁלִיכֻהוּ וְכָל הַבַּת תְּחַיּוּן. </a:t>
            </a:r>
            <a:br>
              <a:rPr lang="he-IL" sz="1800" dirty="0"/>
            </a:br>
            <a:br>
              <a:rPr lang="he-IL" sz="1800" dirty="0"/>
            </a:br>
            <a:r>
              <a:rPr lang="he-IL" sz="1800" b="1" dirty="0"/>
              <a:t>וְאֶת לַחֶצֵנוּ </a:t>
            </a:r>
            <a:r>
              <a:rPr lang="he-IL" sz="1800" dirty="0"/>
              <a:t>- זֶו הַדְּחַק, כְּמָה שֶׁנֶּאֱמַר: וְגַם רָאִיתִי אֶת הַלַּחַץ אֲשֶׁר מִצְרַים לחֲצִים אתָם. </a:t>
            </a:r>
            <a:endParaRPr lang="he-IL" sz="18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19</a:t>
            </a:fld>
            <a:endParaRPr lang="he-IL"/>
          </a:p>
        </p:txBody>
      </p:sp>
    </p:spTree>
    <p:extLst>
      <p:ext uri="{BB962C8B-B14F-4D97-AF65-F5344CB8AC3E}">
        <p14:creationId xmlns:p14="http://schemas.microsoft.com/office/powerpoint/2010/main" val="78895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351E5-FCC4-4EC1-9DB0-D179D1734578}"/>
              </a:ext>
            </a:extLst>
          </p:cNvPr>
          <p:cNvSpPr>
            <a:spLocks noGrp="1"/>
          </p:cNvSpPr>
          <p:nvPr>
            <p:ph type="title"/>
          </p:nvPr>
        </p:nvSpPr>
        <p:spPr>
          <a:xfrm>
            <a:off x="838200" y="365125"/>
            <a:ext cx="10515600" cy="1325563"/>
          </a:xfrm>
        </p:spPr>
        <p:txBody>
          <a:bodyPr anchor="t">
            <a:normAutofit/>
          </a:bodyPr>
          <a:lstStyle/>
          <a:p>
            <a:pPr algn="ctr" rtl="1"/>
            <a:r>
              <a:rPr lang="he-IL" sz="1400" dirty="0">
                <a:latin typeface="Arial" panose="020B0604020202020204" pitchFamily="34" charset="0"/>
                <a:cs typeface="Arial" panose="020B0604020202020204" pitchFamily="34" charset="0"/>
              </a:rPr>
              <a:t>תוכן עניינים</a:t>
            </a:r>
          </a:p>
        </p:txBody>
      </p:sp>
      <p:sp>
        <p:nvSpPr>
          <p:cNvPr id="3" name="Content Placeholder 2">
            <a:extLst>
              <a:ext uri="{FF2B5EF4-FFF2-40B4-BE49-F238E27FC236}">
                <a16:creationId xmlns:a16="http://schemas.microsoft.com/office/drawing/2014/main" id="{E8F2459C-7ACC-46FD-9490-5F55DE415D3C}"/>
              </a:ext>
            </a:extLst>
          </p:cNvPr>
          <p:cNvSpPr>
            <a:spLocks noGrp="1"/>
          </p:cNvSpPr>
          <p:nvPr>
            <p:ph sz="half" idx="1"/>
          </p:nvPr>
        </p:nvSpPr>
        <p:spPr/>
        <p:txBody>
          <a:bodyPr/>
          <a:lstStyle/>
          <a:p>
            <a:pPr algn="r" rtl="1"/>
            <a:r>
              <a:rPr lang="he-IL" b="1" dirty="0"/>
              <a:t>מָרור</a:t>
            </a:r>
          </a:p>
          <a:p>
            <a:pPr algn="r" rtl="1"/>
            <a:r>
              <a:rPr lang="he-IL" b="1" dirty="0"/>
              <a:t>כּורֵךְ</a:t>
            </a:r>
          </a:p>
          <a:p>
            <a:pPr algn="r" rtl="1"/>
            <a:r>
              <a:rPr lang="he-IL" b="1" dirty="0">
                <a:solidFill>
                  <a:srgbClr val="00B050"/>
                </a:solidFill>
              </a:rPr>
              <a:t>שֻׁלְחָן עורֵךְ </a:t>
            </a:r>
          </a:p>
          <a:p>
            <a:pPr algn="r" rtl="1"/>
            <a:r>
              <a:rPr lang="he-IL" b="1" dirty="0"/>
              <a:t>צָפוּן</a:t>
            </a:r>
          </a:p>
          <a:p>
            <a:pPr algn="r" rtl="1"/>
            <a:r>
              <a:rPr lang="he-IL" b="1" dirty="0"/>
              <a:t>בָּרֵךְ</a:t>
            </a:r>
          </a:p>
          <a:p>
            <a:pPr algn="r" rtl="1"/>
            <a:r>
              <a:rPr lang="he-IL" b="1" dirty="0"/>
              <a:t>הלל</a:t>
            </a:r>
          </a:p>
          <a:p>
            <a:pPr algn="r" rtl="1"/>
            <a:r>
              <a:rPr lang="he-IL" b="1" dirty="0"/>
              <a:t>נרצה</a:t>
            </a:r>
            <a:endParaRPr lang="he-IL" dirty="0"/>
          </a:p>
        </p:txBody>
      </p:sp>
      <p:sp>
        <p:nvSpPr>
          <p:cNvPr id="4" name="Content Placeholder 3">
            <a:extLst>
              <a:ext uri="{FF2B5EF4-FFF2-40B4-BE49-F238E27FC236}">
                <a16:creationId xmlns:a16="http://schemas.microsoft.com/office/drawing/2014/main" id="{A9EC74CC-2C8F-409E-8C0C-241BA53BDACA}"/>
              </a:ext>
            </a:extLst>
          </p:cNvPr>
          <p:cNvSpPr>
            <a:spLocks noGrp="1"/>
          </p:cNvSpPr>
          <p:nvPr>
            <p:ph sz="half" idx="2"/>
          </p:nvPr>
        </p:nvSpPr>
        <p:spPr/>
        <p:txBody>
          <a:bodyPr/>
          <a:lstStyle/>
          <a:p>
            <a:pPr algn="l" rtl="0"/>
            <a:r>
              <a:rPr lang="he-IL" b="1" dirty="0"/>
              <a:t>קַדֵשׁ</a:t>
            </a:r>
          </a:p>
          <a:p>
            <a:pPr algn="l" rtl="0"/>
            <a:r>
              <a:rPr lang="he-IL" b="1" dirty="0"/>
              <a:t>וּרְחַץ</a:t>
            </a:r>
          </a:p>
          <a:p>
            <a:pPr algn="l" rtl="0"/>
            <a:r>
              <a:rPr lang="he-IL" b="1" dirty="0"/>
              <a:t>כַּרְפַּס</a:t>
            </a:r>
          </a:p>
          <a:p>
            <a:pPr algn="l" rtl="0"/>
            <a:r>
              <a:rPr lang="he-IL" b="1" dirty="0" err="1"/>
              <a:t>יחץ</a:t>
            </a:r>
            <a:endParaRPr lang="he-IL" b="1" dirty="0"/>
          </a:p>
          <a:p>
            <a:pPr algn="l" rtl="0"/>
            <a:r>
              <a:rPr lang="he-IL" b="1" dirty="0"/>
              <a:t>מגיד</a:t>
            </a:r>
          </a:p>
          <a:p>
            <a:pPr algn="l" rtl="0"/>
            <a:r>
              <a:rPr lang="he-IL" b="1" dirty="0"/>
              <a:t>רְחַצה</a:t>
            </a:r>
          </a:p>
          <a:p>
            <a:pPr algn="l" rtl="0"/>
            <a:r>
              <a:rPr lang="he-IL" b="1" dirty="0"/>
              <a:t>מוצִיא מַצָּה </a:t>
            </a:r>
          </a:p>
          <a:p>
            <a:pPr algn="l" rtl="0"/>
            <a:endParaRPr lang="he-IL" b="1" dirty="0"/>
          </a:p>
          <a:p>
            <a:pPr algn="l" rtl="0"/>
            <a:endParaRPr lang="he-IL" dirty="0"/>
          </a:p>
        </p:txBody>
      </p:sp>
      <p:sp>
        <p:nvSpPr>
          <p:cNvPr id="5" name="Slide Number Placeholder 4">
            <a:extLst>
              <a:ext uri="{FF2B5EF4-FFF2-40B4-BE49-F238E27FC236}">
                <a16:creationId xmlns:a16="http://schemas.microsoft.com/office/drawing/2014/main" id="{8798826C-A414-4D99-9C13-38CBF7B77189}"/>
              </a:ext>
            </a:extLst>
          </p:cNvPr>
          <p:cNvSpPr>
            <a:spLocks noGrp="1"/>
          </p:cNvSpPr>
          <p:nvPr>
            <p:ph type="sldNum" sz="quarter" idx="12"/>
          </p:nvPr>
        </p:nvSpPr>
        <p:spPr/>
        <p:txBody>
          <a:bodyPr/>
          <a:lstStyle/>
          <a:p>
            <a:fld id="{B9B3509D-806F-45F6-AC6F-7F07DFF83F26}" type="slidenum">
              <a:rPr lang="he-IL" smtClean="0"/>
              <a:t>2</a:t>
            </a:fld>
            <a:endParaRPr lang="he-IL"/>
          </a:p>
        </p:txBody>
      </p:sp>
      <p:sp>
        <p:nvSpPr>
          <p:cNvPr id="6" name="TextBox 5">
            <a:extLst>
              <a:ext uri="{FF2B5EF4-FFF2-40B4-BE49-F238E27FC236}">
                <a16:creationId xmlns:a16="http://schemas.microsoft.com/office/drawing/2014/main" id="{8BA230C3-D86F-4DEF-AFBB-3EC62ED023CE}"/>
              </a:ext>
            </a:extLst>
          </p:cNvPr>
          <p:cNvSpPr txBox="1"/>
          <p:nvPr/>
        </p:nvSpPr>
        <p:spPr>
          <a:xfrm>
            <a:off x="250970" y="2998289"/>
            <a:ext cx="747320" cy="261610"/>
          </a:xfrm>
          <a:prstGeom prst="rect">
            <a:avLst/>
          </a:prstGeom>
          <a:noFill/>
        </p:spPr>
        <p:txBody>
          <a:bodyPr wrap="square" rtlCol="1">
            <a:spAutoFit/>
          </a:bodyPr>
          <a:lstStyle/>
          <a:p>
            <a:pPr rtl="1"/>
            <a:r>
              <a:rPr lang="he-IL" sz="1100" dirty="0">
                <a:solidFill>
                  <a:srgbClr val="00B050"/>
                </a:solidFill>
              </a:rPr>
              <a:t>עמ' 45</a:t>
            </a:r>
          </a:p>
        </p:txBody>
      </p:sp>
      <p:cxnSp>
        <p:nvCxnSpPr>
          <p:cNvPr id="8" name="Straight Arrow Connector 7">
            <a:extLst>
              <a:ext uri="{FF2B5EF4-FFF2-40B4-BE49-F238E27FC236}">
                <a16:creationId xmlns:a16="http://schemas.microsoft.com/office/drawing/2014/main" id="{62857543-5BB2-4746-B09A-3E706AC32DC7}"/>
              </a:ext>
            </a:extLst>
          </p:cNvPr>
          <p:cNvCxnSpPr/>
          <p:nvPr/>
        </p:nvCxnSpPr>
        <p:spPr>
          <a:xfrm flipH="1">
            <a:off x="1308683" y="3129094"/>
            <a:ext cx="2533475" cy="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7897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62500" lnSpcReduction="20000"/>
          </a:bodyPr>
          <a:lstStyle/>
          <a:p>
            <a:pPr marL="0" indent="0">
              <a:buNone/>
            </a:pPr>
            <a:r>
              <a:rPr lang="he-IL" sz="5100" b="1" dirty="0"/>
              <a:t>וַיּוצִאֵנוּ ה' מִמִצְרַים בְּיָד חֲזָקָה, וּבִזְרעַ נְטוּיָה, </a:t>
            </a:r>
            <a:r>
              <a:rPr lang="he-IL" sz="5100" b="1" dirty="0" err="1"/>
              <a:t>וּבְמרָא</a:t>
            </a:r>
            <a:r>
              <a:rPr lang="he-IL" sz="5100" b="1" dirty="0"/>
              <a:t> גָּדל, </a:t>
            </a:r>
            <a:r>
              <a:rPr lang="he-IL" sz="5100" b="1" dirty="0" err="1"/>
              <a:t>וּבְאתות</a:t>
            </a:r>
            <a:r>
              <a:rPr lang="he-IL" sz="5100" b="1" dirty="0"/>
              <a:t> וּבְמפְתִים. </a:t>
            </a:r>
            <a:br>
              <a:rPr lang="he-IL" sz="4000" b="1" dirty="0"/>
            </a:br>
            <a:endParaRPr lang="he-IL" sz="4000" b="1" dirty="0"/>
          </a:p>
          <a:p>
            <a:pPr marL="0" indent="0">
              <a:buNone/>
            </a:pPr>
            <a:r>
              <a:rPr lang="he-IL" b="1" dirty="0"/>
              <a:t>וַיּוצִאֵנוּ ה' מִמִצְרַים</a:t>
            </a:r>
            <a:r>
              <a:rPr lang="he-IL" dirty="0"/>
              <a:t> - לא עַל יְדֵי מַלְאָךְ, וְלא עַל יְדֵי שָׂרָף, וְלא עַל יְדֵי שָׁלִיחַ, אֶלָּא הַקָּדושׁ בָּרוּךְ הוּא בִּכְבודו וּבְעַצְמו. </a:t>
            </a:r>
            <a:br>
              <a:rPr lang="he-IL" dirty="0"/>
            </a:br>
            <a:r>
              <a:rPr lang="he-IL" dirty="0"/>
              <a:t>שֶׁנֶּאֱמַר: </a:t>
            </a:r>
            <a:br>
              <a:rPr lang="he-IL" dirty="0"/>
            </a:br>
            <a:r>
              <a:rPr lang="he-IL" b="1" dirty="0"/>
              <a:t>וְעָבַרְתִּי בְאֶרֶץ מִצְרַים בַּלַּיְלָה הַזֶּה, וְהִכֵּיתִי כָּל בְּכור בְּאֶרֶץ מִצְרַים מֵאָדָם וְעַד בְּהֵמָה, וּבְכָל </a:t>
            </a:r>
            <a:r>
              <a:rPr lang="he-IL" b="1" dirty="0" err="1"/>
              <a:t>אֱלהֵי</a:t>
            </a:r>
            <a:r>
              <a:rPr lang="he-IL" b="1" dirty="0"/>
              <a:t> מִצְרַים אֶעֱשֶׂה שְׁפָטִים. אֲנִי ה'.</a:t>
            </a:r>
            <a:r>
              <a:rPr lang="he-IL" dirty="0"/>
              <a:t> </a:t>
            </a:r>
            <a:br>
              <a:rPr lang="he-IL" dirty="0"/>
            </a:br>
            <a:br>
              <a:rPr lang="he-IL" dirty="0"/>
            </a:br>
            <a:r>
              <a:rPr lang="he-IL" b="1" dirty="0"/>
              <a:t>וְעָבַרְתִּי בְאֶרֶץ מִצְרַים בַּלַּיְלָה הַזֶּה</a:t>
            </a:r>
            <a:r>
              <a:rPr lang="he-IL" dirty="0"/>
              <a:t> - אֲנִי וְלא מַלְאָך;ְ </a:t>
            </a:r>
            <a:r>
              <a:rPr lang="he-IL" b="1" dirty="0"/>
              <a:t>וְהִכֵּיתִי כָּל בְכור בְּאֶרֶץ מִצְרַים</a:t>
            </a:r>
            <a:r>
              <a:rPr lang="he-IL" dirty="0"/>
              <a:t> - אֲנִי וְלא שָׂרָף; </a:t>
            </a:r>
            <a:r>
              <a:rPr lang="he-IL" b="1" dirty="0"/>
              <a:t>וּבְכָל </a:t>
            </a:r>
            <a:r>
              <a:rPr lang="he-IL" b="1" dirty="0" err="1"/>
              <a:t>אֱלהֵי</a:t>
            </a:r>
            <a:r>
              <a:rPr lang="he-IL" b="1" dirty="0"/>
              <a:t> מִצְרַים אֶעֱשֶׂה שְׁפָטִים </a:t>
            </a:r>
            <a:r>
              <a:rPr lang="he-IL" dirty="0"/>
              <a:t>- אֲנִי ולא הַשָּׁלִיחַ; </a:t>
            </a:r>
            <a:r>
              <a:rPr lang="he-IL" b="1" dirty="0"/>
              <a:t>אֲנִי ה'</a:t>
            </a:r>
            <a:r>
              <a:rPr lang="he-IL" dirty="0"/>
              <a:t> - אֲנִי הוּא ולא אַחֵר. </a:t>
            </a:r>
            <a:br>
              <a:rPr lang="he-IL" dirty="0"/>
            </a:br>
            <a:br>
              <a:rPr lang="he-IL" dirty="0"/>
            </a:br>
            <a:r>
              <a:rPr lang="he-IL" b="1" dirty="0"/>
              <a:t>בְּיָד חֲזָקָה</a:t>
            </a:r>
            <a:r>
              <a:rPr lang="he-IL" dirty="0"/>
              <a:t> - זו הַדֶּבֶר, כְּמָה שֶׁנֶּאֱמַר: הִנֵה יד ה' הויָה בְּמִקְנְךָ אֲשֶׁר בַּשָּׂדֶה, בַּסּוּסִים, </a:t>
            </a:r>
            <a:r>
              <a:rPr lang="he-IL" dirty="0" err="1"/>
              <a:t>בַּחֲמרִים</a:t>
            </a:r>
            <a:r>
              <a:rPr lang="he-IL" dirty="0"/>
              <a:t>, בַּגְּמַלִים, בַּבָּקָר וּבַצּאן, דֶבֶר כָּבֵד מְאד. </a:t>
            </a:r>
            <a:br>
              <a:rPr lang="he-IL" dirty="0"/>
            </a:br>
            <a:br>
              <a:rPr lang="he-IL" dirty="0"/>
            </a:br>
            <a:r>
              <a:rPr lang="he-IL" b="1" dirty="0"/>
              <a:t>וּבִזְרעַ נְטוּיָה</a:t>
            </a:r>
            <a:r>
              <a:rPr lang="he-IL" dirty="0"/>
              <a:t> - זו הַחֶרֶב, כְּמָה שֶׁנֶּאֱמַר: וְחַרְבּו שְׁלוּפָה בְּיָדו, נְטוּיָה עַל יְרוּשָלַיִם. </a:t>
            </a:r>
            <a:br>
              <a:rPr lang="he-IL" dirty="0"/>
            </a:br>
            <a:br>
              <a:rPr lang="he-IL" dirty="0"/>
            </a:br>
            <a:r>
              <a:rPr lang="he-IL" b="1" dirty="0"/>
              <a:t>וּבְמורָא גָּדול -</a:t>
            </a:r>
            <a:r>
              <a:rPr lang="he-IL" dirty="0"/>
              <a:t> זו גִּלּוּי שְׁכִינָה. כְּמָה שֶׁנֶּאֱמַר, או הֲנִסָּה </a:t>
            </a:r>
            <a:r>
              <a:rPr lang="he-IL" dirty="0" err="1"/>
              <a:t>אֱלהִים</a:t>
            </a:r>
            <a:r>
              <a:rPr lang="he-IL" dirty="0"/>
              <a:t> לָבא לָקַחַת לו גּוי מִקֶּרֶב גּוי בְּמַסּות בְּאתת וּבְמופְתִים וּבְמִלְחָמָה וּבְיָד חֲזָקָה וּבִזְרועַ נְטוּיָה וּבְמורָאִים גְּדולִים כְּכל אֲשֶׁר עָשָׂה לָכֶם ה' </a:t>
            </a:r>
            <a:r>
              <a:rPr lang="he-IL" dirty="0" err="1"/>
              <a:t>אֱלהֵיכֶם</a:t>
            </a:r>
            <a:r>
              <a:rPr lang="he-IL" dirty="0"/>
              <a:t> בְּמִצְרַיִם לְעֵינֶיךָ:.</a:t>
            </a:r>
            <a:r>
              <a:rPr lang="he-IL" b="1" dirty="0"/>
              <a:t> </a:t>
            </a:r>
            <a:br>
              <a:rPr lang="he-IL" b="1" dirty="0"/>
            </a:br>
            <a:br>
              <a:rPr lang="he-IL" b="1" dirty="0"/>
            </a:br>
            <a:r>
              <a:rPr lang="he-IL" b="1" dirty="0" err="1"/>
              <a:t>וּבְאתות</a:t>
            </a:r>
            <a:r>
              <a:rPr lang="he-IL" dirty="0"/>
              <a:t> - זֶה הַמַּטֶה, כְּמָה שֶׁנֶּאֱמַר: וְאֶת הַמַּטֶּה הַזֶּה </a:t>
            </a:r>
            <a:r>
              <a:rPr lang="he-IL" dirty="0" err="1"/>
              <a:t>תִּקַּח</a:t>
            </a:r>
            <a:r>
              <a:rPr lang="he-IL" dirty="0"/>
              <a:t> בְּיָדְךָ, אֲשֶׁר תַּעֲשֶׂה בּו אֶת הָאתת. </a:t>
            </a:r>
            <a:br>
              <a:rPr lang="he-IL" dirty="0"/>
            </a:br>
            <a:br>
              <a:rPr lang="he-IL" dirty="0"/>
            </a:br>
            <a:r>
              <a:rPr lang="he-IL" b="1" dirty="0"/>
              <a:t>וּבְמפְתִים</a:t>
            </a:r>
            <a:r>
              <a:rPr lang="he-IL" dirty="0"/>
              <a:t> - זֶה הַדָּם, כְּמָה שֶׁנֶּאֱמַר: וְנָתַתִּי מופְתִים בַּשָּׁמַיִם וּבָאָרֶץ.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20</a:t>
            </a:fld>
            <a:endParaRPr lang="he-IL"/>
          </a:p>
        </p:txBody>
      </p:sp>
    </p:spTree>
    <p:extLst>
      <p:ext uri="{BB962C8B-B14F-4D97-AF65-F5344CB8AC3E}">
        <p14:creationId xmlns:p14="http://schemas.microsoft.com/office/powerpoint/2010/main" val="3878379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כשאומר דם ואש ותימרות עשן, עשר המכות </a:t>
            </a:r>
            <a:r>
              <a:rPr lang="he-IL" sz="1600" i="1" dirty="0" err="1">
                <a:solidFill>
                  <a:srgbClr val="BC2AA7"/>
                </a:solidFill>
              </a:rPr>
              <a:t>ודצ"ך</a:t>
            </a:r>
            <a:r>
              <a:rPr lang="he-IL" sz="1600" i="1" dirty="0">
                <a:solidFill>
                  <a:srgbClr val="BC2AA7"/>
                </a:solidFill>
              </a:rPr>
              <a:t> עד"ש באח"ב - ישפוך מן הכוס מעט יין:</a:t>
            </a:r>
          </a:p>
          <a:p>
            <a:pPr marL="0" indent="0">
              <a:buNone/>
            </a:pPr>
            <a:endParaRPr lang="he-IL" sz="4400" dirty="0"/>
          </a:p>
          <a:p>
            <a:pPr marL="0" indent="0">
              <a:lnSpc>
                <a:spcPct val="150000"/>
              </a:lnSpc>
              <a:buNone/>
            </a:pPr>
            <a:r>
              <a:rPr lang="he-IL" sz="4800" dirty="0"/>
              <a:t>דָּם וָאֵשׁ וְתִימְרות עָשָׁן.</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21</a:t>
            </a:fld>
            <a:endParaRPr lang="he-IL"/>
          </a:p>
        </p:txBody>
      </p:sp>
    </p:spTree>
    <p:extLst>
      <p:ext uri="{BB962C8B-B14F-4D97-AF65-F5344CB8AC3E}">
        <p14:creationId xmlns:p14="http://schemas.microsoft.com/office/powerpoint/2010/main" val="4174963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A8B28-CC86-4DDA-96C9-9E579629AC75}"/>
              </a:ext>
            </a:extLst>
          </p:cNvPr>
          <p:cNvSpPr>
            <a:spLocks noGrp="1"/>
          </p:cNvSpPr>
          <p:nvPr>
            <p:ph type="title"/>
          </p:nvPr>
        </p:nvSpPr>
        <p:spPr/>
        <p:txBody>
          <a:bodyPr anchor="t">
            <a:normAutofit/>
          </a:bodyPr>
          <a:lstStyle/>
          <a:p>
            <a:pPr>
              <a:lnSpc>
                <a:spcPct val="150000"/>
              </a:lnSpc>
            </a:pPr>
            <a:r>
              <a:rPr lang="he-IL" sz="2000" dirty="0">
                <a:cs typeface="+mn-cs"/>
              </a:rPr>
              <a:t>דָבָר אַחֵר: בְּיָד חֲזָקָה - שְׁתַּיִם, וּבִזְרעַ נְטוּיָה - שְׁתַּיִם, </a:t>
            </a:r>
            <a:r>
              <a:rPr lang="he-IL" sz="2000" dirty="0" err="1">
                <a:cs typeface="+mn-cs"/>
              </a:rPr>
              <a:t>וּבְמרָא</a:t>
            </a:r>
            <a:r>
              <a:rPr lang="he-IL" sz="2000" dirty="0">
                <a:cs typeface="+mn-cs"/>
              </a:rPr>
              <a:t> גָּדל - שְׁתַּיִם, </a:t>
            </a:r>
            <a:r>
              <a:rPr lang="he-IL" sz="2000" dirty="0" err="1">
                <a:cs typeface="+mn-cs"/>
              </a:rPr>
              <a:t>וּבְאתות</a:t>
            </a:r>
            <a:r>
              <a:rPr lang="he-IL" sz="2000" dirty="0">
                <a:cs typeface="+mn-cs"/>
              </a:rPr>
              <a:t> - שְׁתַּיִם, וּבְמפְתִים - שְׁתַּיִם. אֵלּוּ עֶשֶׂר מַכּות שֶׁהֵבִיא הַקָּדושׁ בָּרוּךְ הוּא עַל הַמִּצְרִים בְּמִצְרַים, וְאֵלוּ הֵן: </a:t>
            </a:r>
          </a:p>
        </p:txBody>
      </p:sp>
      <p:sp>
        <p:nvSpPr>
          <p:cNvPr id="3" name="Content Placeholder 2">
            <a:extLst>
              <a:ext uri="{FF2B5EF4-FFF2-40B4-BE49-F238E27FC236}">
                <a16:creationId xmlns:a16="http://schemas.microsoft.com/office/drawing/2014/main" id="{72B5D581-AC2C-4844-AC1F-2174943742CF}"/>
              </a:ext>
            </a:extLst>
          </p:cNvPr>
          <p:cNvSpPr>
            <a:spLocks noGrp="1"/>
          </p:cNvSpPr>
          <p:nvPr>
            <p:ph sz="half" idx="1"/>
          </p:nvPr>
        </p:nvSpPr>
        <p:spPr>
          <a:xfrm>
            <a:off x="838200" y="1825625"/>
            <a:ext cx="5181600" cy="3056768"/>
          </a:xfrm>
        </p:spPr>
        <p:txBody>
          <a:bodyPr>
            <a:normAutofit/>
          </a:bodyPr>
          <a:lstStyle/>
          <a:p>
            <a:pPr marL="0" indent="0" algn="ctr">
              <a:buNone/>
            </a:pPr>
            <a:r>
              <a:rPr lang="he-IL" sz="3600" dirty="0"/>
              <a:t>שְׁחִין </a:t>
            </a:r>
            <a:br>
              <a:rPr lang="he-IL" sz="3600" dirty="0"/>
            </a:br>
            <a:r>
              <a:rPr lang="he-IL" sz="3600" dirty="0"/>
              <a:t>בָּרד </a:t>
            </a:r>
            <a:br>
              <a:rPr lang="he-IL" sz="3600" dirty="0"/>
            </a:br>
            <a:r>
              <a:rPr lang="he-IL" sz="3600" dirty="0"/>
              <a:t>אַרְבֶּה </a:t>
            </a:r>
            <a:br>
              <a:rPr lang="he-IL" sz="3600" dirty="0"/>
            </a:br>
            <a:r>
              <a:rPr lang="he-IL" sz="3600" dirty="0"/>
              <a:t>חשֶׁךְ </a:t>
            </a:r>
            <a:br>
              <a:rPr lang="he-IL" sz="3600" dirty="0"/>
            </a:br>
            <a:r>
              <a:rPr lang="he-IL" sz="3600" dirty="0"/>
              <a:t>מַכַּת בְּכורות </a:t>
            </a:r>
          </a:p>
        </p:txBody>
      </p:sp>
      <p:sp>
        <p:nvSpPr>
          <p:cNvPr id="4" name="Content Placeholder 3">
            <a:extLst>
              <a:ext uri="{FF2B5EF4-FFF2-40B4-BE49-F238E27FC236}">
                <a16:creationId xmlns:a16="http://schemas.microsoft.com/office/drawing/2014/main" id="{0737557D-9BF8-4E7B-9725-D929CC58135B}"/>
              </a:ext>
            </a:extLst>
          </p:cNvPr>
          <p:cNvSpPr>
            <a:spLocks noGrp="1"/>
          </p:cNvSpPr>
          <p:nvPr>
            <p:ph sz="half" idx="2"/>
          </p:nvPr>
        </p:nvSpPr>
        <p:spPr>
          <a:xfrm>
            <a:off x="6172200" y="1825625"/>
            <a:ext cx="5181600" cy="3056768"/>
          </a:xfrm>
        </p:spPr>
        <p:txBody>
          <a:bodyPr>
            <a:normAutofit/>
          </a:bodyPr>
          <a:lstStyle/>
          <a:p>
            <a:pPr marL="0" indent="0" algn="ctr">
              <a:buNone/>
            </a:pPr>
            <a:r>
              <a:rPr lang="he-IL" sz="3600" dirty="0"/>
              <a:t>דָּם </a:t>
            </a:r>
            <a:br>
              <a:rPr lang="he-IL" sz="3600" dirty="0"/>
            </a:br>
            <a:r>
              <a:rPr lang="he-IL" sz="3600" dirty="0"/>
              <a:t>צְפֵרְדֵּעַ </a:t>
            </a:r>
            <a:br>
              <a:rPr lang="he-IL" sz="3600" dirty="0"/>
            </a:br>
            <a:r>
              <a:rPr lang="he-IL" sz="3600" dirty="0"/>
              <a:t>כִּנִים </a:t>
            </a:r>
            <a:br>
              <a:rPr lang="he-IL" sz="3600" dirty="0"/>
            </a:br>
            <a:r>
              <a:rPr lang="he-IL" sz="3600" dirty="0"/>
              <a:t>עָרוב </a:t>
            </a:r>
            <a:br>
              <a:rPr lang="he-IL" sz="3600" dirty="0"/>
            </a:br>
            <a:r>
              <a:rPr lang="he-IL" sz="3600" dirty="0"/>
              <a:t>דֶּבֶר </a:t>
            </a:r>
          </a:p>
        </p:txBody>
      </p:sp>
      <p:sp>
        <p:nvSpPr>
          <p:cNvPr id="5" name="Slide Number Placeholder 4">
            <a:extLst>
              <a:ext uri="{FF2B5EF4-FFF2-40B4-BE49-F238E27FC236}">
                <a16:creationId xmlns:a16="http://schemas.microsoft.com/office/drawing/2014/main" id="{6C239EA1-FD5E-4BF3-BA71-AC8476D5197E}"/>
              </a:ext>
            </a:extLst>
          </p:cNvPr>
          <p:cNvSpPr>
            <a:spLocks noGrp="1"/>
          </p:cNvSpPr>
          <p:nvPr>
            <p:ph type="sldNum" sz="quarter" idx="12"/>
          </p:nvPr>
        </p:nvSpPr>
        <p:spPr/>
        <p:txBody>
          <a:bodyPr/>
          <a:lstStyle/>
          <a:p>
            <a:fld id="{B9B3509D-806F-45F6-AC6F-7F07DFF83F26}" type="slidenum">
              <a:rPr lang="he-IL" smtClean="0"/>
              <a:pPr/>
              <a:t>22</a:t>
            </a:fld>
            <a:endParaRPr lang="he-IL"/>
          </a:p>
        </p:txBody>
      </p:sp>
      <p:sp>
        <p:nvSpPr>
          <p:cNvPr id="6" name="Title 1">
            <a:extLst>
              <a:ext uri="{FF2B5EF4-FFF2-40B4-BE49-F238E27FC236}">
                <a16:creationId xmlns:a16="http://schemas.microsoft.com/office/drawing/2014/main" id="{CAB24C94-968B-403D-9F41-A350522BC7D1}"/>
              </a:ext>
            </a:extLst>
          </p:cNvPr>
          <p:cNvSpPr txBox="1">
            <a:spLocks/>
          </p:cNvSpPr>
          <p:nvPr/>
        </p:nvSpPr>
        <p:spPr>
          <a:xfrm>
            <a:off x="914400" y="4882393"/>
            <a:ext cx="10515600" cy="1325563"/>
          </a:xfrm>
          <a:prstGeom prst="rect">
            <a:avLst/>
          </a:prstGeom>
        </p:spPr>
        <p:txBody>
          <a:bodyPr vert="horz" lIns="91440" tIns="45720" rIns="91440" bIns="45720" rtlCol="0" anchor="t">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2000" dirty="0">
                <a:cs typeface="+mn-cs"/>
              </a:rPr>
              <a:t>רַבִּי יְהוּדָה הָיָה נותֵן בָּהֶם סִמָּנִים: </a:t>
            </a:r>
          </a:p>
          <a:p>
            <a:pPr algn="ctr">
              <a:lnSpc>
                <a:spcPct val="150000"/>
              </a:lnSpc>
            </a:pPr>
            <a:r>
              <a:rPr lang="he-IL" sz="2000" b="1" dirty="0">
                <a:cs typeface="+mn-cs"/>
              </a:rPr>
              <a:t>דְּצַ"ךְ עַדַ"שׁ בְּאַחַ"ב. </a:t>
            </a:r>
          </a:p>
        </p:txBody>
      </p:sp>
    </p:spTree>
    <p:extLst>
      <p:ext uri="{BB962C8B-B14F-4D97-AF65-F5344CB8AC3E}">
        <p14:creationId xmlns:p14="http://schemas.microsoft.com/office/powerpoint/2010/main" val="3247524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62500" lnSpcReduction="20000"/>
          </a:bodyPr>
          <a:lstStyle/>
          <a:p>
            <a:pPr marL="0" indent="0">
              <a:lnSpc>
                <a:spcPct val="150000"/>
              </a:lnSpc>
              <a:buNone/>
            </a:pPr>
            <a:r>
              <a:rPr lang="he-IL" b="1" dirty="0"/>
              <a:t>רַבִּי יוסֵי הַגְּלִילִי אומֵר</a:t>
            </a:r>
            <a:r>
              <a:rPr lang="he-IL" dirty="0"/>
              <a:t>: מִנַּיִן אַתָּה אומֵר שֶׁלָקוּ הַמִּצְרִים בְּמִצְרַים עֶשֶׂר מַכּות וְעַל הַיָם לָקוּ </a:t>
            </a:r>
            <a:r>
              <a:rPr lang="he-IL" dirty="0" err="1"/>
              <a:t>חֲמִשִּׁים</a:t>
            </a:r>
            <a:r>
              <a:rPr lang="he-IL" dirty="0"/>
              <a:t> מַכּות? בְּמִצְרַים מַה הוּא אומֵר? וַיאמְרוּ </a:t>
            </a:r>
            <a:r>
              <a:rPr lang="he-IL" dirty="0" err="1"/>
              <a:t>הַחַרְטֻמִּים</a:t>
            </a:r>
            <a:r>
              <a:rPr lang="he-IL" dirty="0"/>
              <a:t> אֶל פַּרְעה: אֶצְבַּע </a:t>
            </a:r>
            <a:r>
              <a:rPr lang="he-IL" dirty="0" err="1"/>
              <a:t>אֱלהִים</a:t>
            </a:r>
            <a:r>
              <a:rPr lang="he-IL" dirty="0"/>
              <a:t> הִוא, וְעַל הַיָּם מה הוּא אומֵר? וַיַּרְא יִשְׂרָאֵל אֶת הַיָד הַגְּדלָה אֲשֶׁר עָשָׂה ה' בְּמִצְרַים, וַיִּירְאוּ הָעָם אֶת ה', וַיַּאֲמִינוּ בַּיי וּבְמשֶׁה עַבְדו. כַּמָה לָקוּ בְאֶצְבַּע? עֶשֶׂר מַכּות. </a:t>
            </a:r>
            <a:br>
              <a:rPr lang="he-IL" dirty="0"/>
            </a:br>
            <a:r>
              <a:rPr lang="he-IL" b="1" dirty="0"/>
              <a:t>אֱמור מֵעַתָּה:</a:t>
            </a:r>
            <a:r>
              <a:rPr lang="he-IL" dirty="0"/>
              <a:t> בְּמִצְרַים לָקוּ עֶשֶׂר מַכּות וְעַל הַיָּם לָקוּ </a:t>
            </a:r>
            <a:r>
              <a:rPr lang="he-IL" dirty="0" err="1"/>
              <a:t>חֲמִשִּׁים</a:t>
            </a:r>
            <a:r>
              <a:rPr lang="he-IL" dirty="0"/>
              <a:t> מַכּות. </a:t>
            </a:r>
            <a:br>
              <a:rPr lang="he-IL" dirty="0"/>
            </a:br>
            <a:br>
              <a:rPr lang="he-IL" dirty="0"/>
            </a:br>
            <a:r>
              <a:rPr lang="he-IL" b="1" dirty="0"/>
              <a:t>רַבִּי אֱלִיעֶזֲר אומֵר</a:t>
            </a:r>
            <a:r>
              <a:rPr lang="he-IL" dirty="0"/>
              <a:t>: מִנַּיִן שֶׁכָּל מַכָּה וּמַכָּה שֶׁהֵבִיא הַקָּדושׁ בָּרוּךְ הוּא עַל הַמִּצְרִים בְּמִצְרַיִם </a:t>
            </a:r>
            <a:r>
              <a:rPr lang="he-IL" dirty="0" err="1"/>
              <a:t>הָיְתָה</a:t>
            </a:r>
            <a:r>
              <a:rPr lang="he-IL" dirty="0"/>
              <a:t> שֶׁל אַרְבַּע מַכּות? שֶׁנֶּאֱמַר: יְשַׁלַּח בָּם חֲרון אַפּו, עֶבְרָה וָזַעַם וְצָרָה, מִשְׁלַחַת מַלְאֲכֵי רָעִים. עֶבְרָה - אַחַת, וָזַעַם - שְׁתַּיִם, וְצָרָה - שָׁלשׁ, מִשְׁלַחַת מַלְאֲכֵי רָעִים - אַרְבַּע. </a:t>
            </a:r>
            <a:br>
              <a:rPr lang="he-IL" dirty="0"/>
            </a:br>
            <a:r>
              <a:rPr lang="he-IL" b="1" dirty="0"/>
              <a:t>אֱמור מֵעַתָּה:</a:t>
            </a:r>
            <a:r>
              <a:rPr lang="he-IL" dirty="0"/>
              <a:t> בְּמִצְרַים לָקוּ אַרְבָּעִים מַכּות וְעַל הַיָּם לָקוּ מָאתַיִם מַכּות. </a:t>
            </a:r>
            <a:br>
              <a:rPr lang="he-IL" dirty="0"/>
            </a:br>
            <a:br>
              <a:rPr lang="he-IL" dirty="0"/>
            </a:br>
            <a:r>
              <a:rPr lang="he-IL" b="1" dirty="0"/>
              <a:t>רַבִּי עֲקִיבֶא אומֵר</a:t>
            </a:r>
            <a:r>
              <a:rPr lang="he-IL" dirty="0"/>
              <a:t>: מִנַּיִן שֶׁכָּל מַכָּה ומַכָּה שהֵביִא הַקָּדושׁ בָּרוּךְ הוּא על הַמִּצְרִים בְּמִצְרַים </a:t>
            </a:r>
            <a:r>
              <a:rPr lang="he-IL" dirty="0" err="1"/>
              <a:t>הָיְתָה</a:t>
            </a:r>
            <a:r>
              <a:rPr lang="he-IL" dirty="0"/>
              <a:t> שֶׁל חָמֵשׁ מַכּות? שֶׁנֶּאֱמַר: יְִשַׁלַּח בָּם חֲרון אַפּו, עֶבְרָה וָזַעַם וְצַרָה, מִשְׁלַחַת מַלְאֲכֵי רָעִים. חֲרון אַפּו- אַחַת, עֶבְרָה - שְׁתַּיִם, וָזַעַם - שָׁלושׁ, וְצָרָה - אַרְבַּע, מִשְׁלַחַת מַלְאֲכֵי רָעִים - חָמֵשׁ. </a:t>
            </a:r>
            <a:br>
              <a:rPr lang="he-IL" dirty="0"/>
            </a:br>
            <a:r>
              <a:rPr lang="he-IL" b="1" dirty="0"/>
              <a:t>אֱמור מֵעַתָּה:</a:t>
            </a:r>
            <a:r>
              <a:rPr lang="he-IL" dirty="0"/>
              <a:t> בְּמִצְרַים לָקוּ </a:t>
            </a:r>
            <a:r>
              <a:rPr lang="he-IL" dirty="0" err="1"/>
              <a:t>חֲמִשִּׁים</a:t>
            </a:r>
            <a:r>
              <a:rPr lang="he-IL" dirty="0"/>
              <a:t> מַכּות וְעַל הַיָּם לָקוּ </a:t>
            </a:r>
            <a:r>
              <a:rPr lang="he-IL" dirty="0" err="1"/>
              <a:t>חֲמִשִּׁים</a:t>
            </a:r>
            <a:r>
              <a:rPr lang="he-IL" dirty="0"/>
              <a:t> וּמָאתַיִם מַכּות.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23</a:t>
            </a:fld>
            <a:endParaRPr lang="he-IL"/>
          </a:p>
        </p:txBody>
      </p:sp>
    </p:spTree>
    <p:extLst>
      <p:ext uri="{BB962C8B-B14F-4D97-AF65-F5344CB8AC3E}">
        <p14:creationId xmlns:p14="http://schemas.microsoft.com/office/powerpoint/2010/main" val="3076725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FCD8F-F5BE-47CC-BBFB-5B8DEABEFF3A}"/>
              </a:ext>
            </a:extLst>
          </p:cNvPr>
          <p:cNvSpPr>
            <a:spLocks noGrp="1"/>
          </p:cNvSpPr>
          <p:nvPr>
            <p:ph type="title"/>
          </p:nvPr>
        </p:nvSpPr>
        <p:spPr/>
        <p:txBody>
          <a:bodyPr>
            <a:normAutofit/>
          </a:bodyPr>
          <a:lstStyle/>
          <a:p>
            <a:r>
              <a:rPr lang="he-IL" sz="3200" b="1" dirty="0">
                <a:cs typeface="+mn-cs"/>
              </a:rPr>
              <a:t>כַּמָה מַעֲלות טובות לַמָּקום עָלֵינוּ! </a:t>
            </a:r>
            <a:endParaRPr lang="he-IL" sz="3200" dirty="0">
              <a:cs typeface="+mn-cs"/>
            </a:endParaRPr>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p:txBody>
          <a:bodyPr>
            <a:normAutofit/>
          </a:bodyPr>
          <a:lstStyle/>
          <a:p>
            <a:pPr marL="0" indent="0">
              <a:lnSpc>
                <a:spcPct val="150000"/>
              </a:lnSpc>
              <a:buNone/>
            </a:pPr>
            <a:r>
              <a:rPr lang="he-IL" sz="1600" dirty="0"/>
              <a:t>אִלוּ שִׁקַע צֶרֵנוּ בְּתוכו וְלא סִפֵּק צָרְכֵּנוּ בּמִדְבָּר אַרְבָּעִים שָׁנָה, דַּיֵינוּ. </a:t>
            </a:r>
            <a:br>
              <a:rPr lang="he-IL" sz="1600" dirty="0"/>
            </a:br>
            <a:r>
              <a:rPr lang="he-IL" sz="1600" dirty="0"/>
              <a:t>אִלוּ סִפֵּק צָרְכֵּנוּ בּמִדְבָּר אַרְבָּעִים שָׁנָה ולא הֶאֱכִילָנוּ אֶת הַמָּן, דַּיֵינוּ. </a:t>
            </a:r>
            <a:br>
              <a:rPr lang="he-IL" sz="1600" dirty="0"/>
            </a:br>
            <a:r>
              <a:rPr lang="he-IL" sz="1600" dirty="0"/>
              <a:t>אִלוּ הֶאֱכִילָנוּ אֶת הַמָּן וְלא נָתַן לָנוּ אֶת הַשַׁבָּת, דַּיֵינוּ. </a:t>
            </a:r>
            <a:br>
              <a:rPr lang="he-IL" sz="1600" dirty="0"/>
            </a:br>
            <a:r>
              <a:rPr lang="he-IL" sz="1600" dirty="0"/>
              <a:t>אִלוּ נָתַן לָנוּ אֶת הַשַׁבָּת, וְלא קֵרְבָנוּ לִפְנֵי הַר סִינַי, דַּיֵינוּ. </a:t>
            </a:r>
            <a:br>
              <a:rPr lang="he-IL" sz="1600" dirty="0"/>
            </a:br>
            <a:r>
              <a:rPr lang="he-IL" sz="1600" dirty="0"/>
              <a:t>אִלוּ קֵרְבָנוּ לִפְנֵי הַר סִינַי, וְלא נַתַן לָנוּ אֶת הַתּורָה. דַּיֵינוּ. </a:t>
            </a:r>
            <a:br>
              <a:rPr lang="he-IL" sz="1600" dirty="0"/>
            </a:br>
            <a:r>
              <a:rPr lang="he-IL" sz="1600" dirty="0"/>
              <a:t>אִלוּ נַתַן לָנוּ אֶת הַתּורָה וְלא הִכְנִיסָנוּ לְאֶרֶץ יִשְׂרָאֵל, דַּיֵינוּ. </a:t>
            </a:r>
            <a:br>
              <a:rPr lang="he-IL" sz="1600" dirty="0"/>
            </a:br>
            <a:r>
              <a:rPr lang="he-IL" sz="1600" dirty="0"/>
              <a:t>אִלוּ הִכְנִיסָנוּ לְאֶרֶץ יִשְׂרָאֵל וְלא בָנָה לָנוּ אֶת בֵּית הַבְּחִירָה דַּיֵינוּ.</a:t>
            </a:r>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p:txBody>
          <a:bodyPr>
            <a:normAutofit/>
          </a:bodyPr>
          <a:lstStyle/>
          <a:p>
            <a:pPr marL="0" indent="0">
              <a:lnSpc>
                <a:spcPct val="150000"/>
              </a:lnSpc>
              <a:buNone/>
            </a:pPr>
            <a:r>
              <a:rPr lang="he-IL" sz="1600" dirty="0"/>
              <a:t>אִלוּ הוצִיאָנוּ מִמִצְרַים וְלא עָשָׂה בָּהֶם שְׁפָטִים, דַּיֵינוּ. </a:t>
            </a:r>
            <a:br>
              <a:rPr lang="he-IL" sz="1600" dirty="0"/>
            </a:br>
            <a:r>
              <a:rPr lang="he-IL" sz="1600" dirty="0"/>
              <a:t>אִלוּ עָשָׂה בָּהֶם שְׁפָטִים, ולא עָשָׂה </a:t>
            </a:r>
            <a:r>
              <a:rPr lang="he-IL" sz="1600" dirty="0" err="1"/>
              <a:t>בֵאלהֵיהֶם</a:t>
            </a:r>
            <a:r>
              <a:rPr lang="he-IL" sz="1600" dirty="0"/>
              <a:t>, דַּיֵינוּ. </a:t>
            </a:r>
            <a:br>
              <a:rPr lang="he-IL" sz="1600" dirty="0"/>
            </a:br>
            <a:r>
              <a:rPr lang="he-IL" sz="1600" dirty="0"/>
              <a:t>אִלוּ עָשָׂה </a:t>
            </a:r>
            <a:r>
              <a:rPr lang="he-IL" sz="1600" dirty="0" err="1"/>
              <a:t>בֵאלהֵיהֶם</a:t>
            </a:r>
            <a:r>
              <a:rPr lang="he-IL" sz="1600" dirty="0"/>
              <a:t>, וְלא הָרַג אֶת בְּכורֵיהֶם, דַּיֵינוּ. </a:t>
            </a:r>
            <a:br>
              <a:rPr lang="he-IL" sz="1600" dirty="0"/>
            </a:br>
            <a:r>
              <a:rPr lang="he-IL" sz="1600" dirty="0"/>
              <a:t>אִלוּ הָרַג אֶת בְּכורֵיהֶם וְלא נָתַן לָנוּ אֶת מָמונָם, דַּיֵינוּ. </a:t>
            </a:r>
            <a:br>
              <a:rPr lang="he-IL" sz="1600" dirty="0"/>
            </a:br>
            <a:r>
              <a:rPr lang="he-IL" sz="1600" dirty="0"/>
              <a:t>אִלוּ נָתַן לָנוּ אֶת מָמונָם וְלא קָרַע לָנוּ אֶת הַיָּם, דַּיֵינוּ. </a:t>
            </a:r>
            <a:br>
              <a:rPr lang="he-IL" sz="1600" dirty="0"/>
            </a:br>
            <a:r>
              <a:rPr lang="he-IL" sz="1600" dirty="0"/>
              <a:t>אִלוּ קָרַע לָנוּ אֶת הַיָּם וְלא הֶעֱבֵירָנוּ בְּתוכו בֶּחָרָבָה, דַּיֵינוּ. </a:t>
            </a:r>
            <a:br>
              <a:rPr lang="he-IL" sz="1600" dirty="0"/>
            </a:br>
            <a:r>
              <a:rPr lang="he-IL" sz="1600" dirty="0"/>
              <a:t>אִלוּ הֶעֱבֵירָנוּ בְּתוכו בֶּחָרָבָה וְלא שְׁקַע צֶרֵנוּ בְּתוכו, דַּיֵינוּ. </a:t>
            </a:r>
            <a:br>
              <a:rPr lang="he-IL" sz="1600" dirty="0"/>
            </a:br>
            <a:endParaRPr lang="he-IL" sz="1600"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24</a:t>
            </a:fld>
            <a:endParaRPr lang="he-IL"/>
          </a:p>
        </p:txBody>
      </p:sp>
    </p:spTree>
    <p:extLst>
      <p:ext uri="{BB962C8B-B14F-4D97-AF65-F5344CB8AC3E}">
        <p14:creationId xmlns:p14="http://schemas.microsoft.com/office/powerpoint/2010/main" val="2462847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2400" b="1" dirty="0"/>
              <a:t>עַל אַחַת, כַּמָה וכַּמָה, </a:t>
            </a:r>
            <a:r>
              <a:rPr lang="he-IL" sz="2400" dirty="0"/>
              <a:t>טובָה כְפוּלָה וּמְכֻפֶּלֶת לַמָּקום עָלֵינוּ: שֶׁהוצִיאָנוּ מִמִצְרַים, וְעָשָׂה בָהֶם שְׁפָטִים, וְעָשָׂה </a:t>
            </a:r>
            <a:r>
              <a:rPr lang="he-IL" sz="2400" dirty="0" err="1"/>
              <a:t>בֵאלהֵיהֶם</a:t>
            </a:r>
            <a:r>
              <a:rPr lang="he-IL" sz="2400" dirty="0"/>
              <a:t>, וְהָרַג אֶת בְּכורֵיהֶם, וְנָתַן לָנוּ אֶת מָמונָם, וְקָרַע לָנוּ אֶת הַיָּם, וְהֶעֱבִירֶנו בִּתוכו בֶּחָרָבָה, וְשִׁקַע צֶרֵנוּ בְּתוכו, וְסִפֵּק צָרְכֵּנוּ בּמִדְבָּר אַרְבָּעִים שָׁנָה, וְהֶאֱכִילָנוּ אֶת הַמָּן, וְנָתַן לָנוּ אֶת הַשַׁבָּת, וְקֵרְבָנוּ לִפְנֵי הַר סִינַי, וְנַָתַן לָנוּ אֶת הַתּורָה, וְהִכְנִיסָנוּ לְאֶרֶץ יִשְׂרָאֵל, וּבָנָה לָנוּ אֶת בֵּית הַבְּחִירָה לְכַפֵּר עַל כל עֲונותֵינוּ. </a:t>
            </a:r>
            <a:endParaRPr lang="he-IL" sz="24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25</a:t>
            </a:fld>
            <a:endParaRPr lang="he-IL"/>
          </a:p>
        </p:txBody>
      </p:sp>
    </p:spTree>
    <p:extLst>
      <p:ext uri="{BB962C8B-B14F-4D97-AF65-F5344CB8AC3E}">
        <p14:creationId xmlns:p14="http://schemas.microsoft.com/office/powerpoint/2010/main" val="2497394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2400" b="1" dirty="0"/>
              <a:t>רַבָּן גַּמְלִיאֵל הָיָה אומֵר:</a:t>
            </a:r>
            <a:r>
              <a:rPr lang="he-IL" sz="2400" dirty="0"/>
              <a:t> </a:t>
            </a:r>
          </a:p>
          <a:p>
            <a:pPr marL="0" indent="0">
              <a:lnSpc>
                <a:spcPct val="150000"/>
              </a:lnSpc>
              <a:buNone/>
            </a:pPr>
            <a:r>
              <a:rPr lang="he-IL" sz="2400" dirty="0"/>
              <a:t>כָּל שֶׁלּא אָמַר שְׁלשָׁה דְּבָרִים אֵלּוּ בַּפֶּסַח, לא יָצָא יְדֵי חובָתו, וְאֵלוּ הֵן: </a:t>
            </a:r>
          </a:p>
          <a:p>
            <a:pPr marL="0" indent="0">
              <a:lnSpc>
                <a:spcPct val="150000"/>
              </a:lnSpc>
              <a:buNone/>
            </a:pPr>
            <a:r>
              <a:rPr lang="he-IL" sz="4800" dirty="0"/>
              <a:t>פֶּסַח, מַצָה, וּמָרור. </a:t>
            </a:r>
            <a:endParaRPr lang="he-IL" sz="48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26</a:t>
            </a:fld>
            <a:endParaRPr lang="he-IL"/>
          </a:p>
        </p:txBody>
      </p:sp>
    </p:spTree>
    <p:extLst>
      <p:ext uri="{BB962C8B-B14F-4D97-AF65-F5344CB8AC3E}">
        <p14:creationId xmlns:p14="http://schemas.microsoft.com/office/powerpoint/2010/main" val="3147717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3200" b="1" dirty="0"/>
              <a:t>פֶּסַח</a:t>
            </a:r>
            <a:r>
              <a:rPr lang="he-IL" sz="3200" dirty="0"/>
              <a:t> שֶׁהָיוּ אֲבותֵינוּ אוכְלִים בִּזְמַן שֶׁבֵּית הַמִּקְדָּשׁ הָיָה קַיָם, עַל שׁוּם מָה? עַל שׁוּם שֶׁפֶָּסַח הַקָּדושׁ בָּרוּךְ הוּא עַל בָּתֵּי אֲבותֵינוּ בְּמִצְרַים, שֶׁנֶּאֱמַר: וַאֲמַרְתֶּם זֶבַח פֶּסַח הוּא </a:t>
            </a:r>
            <a:r>
              <a:rPr lang="he-IL" sz="3200" dirty="0" err="1"/>
              <a:t>לַיי</a:t>
            </a:r>
            <a:r>
              <a:rPr lang="he-IL" sz="3200" dirty="0"/>
              <a:t>, אֲשֶׁר פָּסַח עַל בָּתֵּי בְּני יִשְׂרָאֵל בְּמִצְרַים בְּנָגְפּו אֶת מִצְרַים, וְאֶת בָּתֵּינוּ הִצִּיל? וַיִּקּד הָעָם וַיִּשְּׁתַּחווּ.</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27</a:t>
            </a:fld>
            <a:endParaRPr lang="he-IL"/>
          </a:p>
        </p:txBody>
      </p:sp>
    </p:spTree>
    <p:extLst>
      <p:ext uri="{BB962C8B-B14F-4D97-AF65-F5344CB8AC3E}">
        <p14:creationId xmlns:p14="http://schemas.microsoft.com/office/powerpoint/2010/main" val="1259559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600" i="1" dirty="0">
                <a:solidFill>
                  <a:srgbClr val="BC2AA7"/>
                </a:solidFill>
              </a:rPr>
              <a:t>אוחז המצה בידו ומראה אותה </a:t>
            </a:r>
            <a:r>
              <a:rPr lang="he-IL" sz="1600" i="1" dirty="0" err="1">
                <a:solidFill>
                  <a:srgbClr val="BC2AA7"/>
                </a:solidFill>
              </a:rPr>
              <a:t>למסובין</a:t>
            </a:r>
            <a:r>
              <a:rPr lang="he-IL" sz="1600" i="1" dirty="0">
                <a:solidFill>
                  <a:srgbClr val="BC2AA7"/>
                </a:solidFill>
              </a:rPr>
              <a:t>: </a:t>
            </a:r>
            <a:br>
              <a:rPr lang="he-IL" sz="1600" dirty="0"/>
            </a:br>
            <a:r>
              <a:rPr lang="he-IL" sz="3200" b="1" dirty="0"/>
              <a:t>מַצָּה</a:t>
            </a:r>
            <a:r>
              <a:rPr lang="he-IL" sz="3200" dirty="0"/>
              <a:t> זו שאנו אוכְלִים, עַל שׁוּם מה? עַל שׁוּם שֶׁלא הִסְפִּיק בְּצֵקָם שֶׁל אֲבותֵינוּ לְהַחֲמִיץ עַד שֶׁנִּגְלָה עֲלֵיהֶם מֶלֶךְ מַלְכֵי הַמְּלָכִים, הַקָּדושׁ בָּרוּךְ הוּא, וּגְאָלָם, שֶׁנֶּאֱמַר: וַיּאפוּ אֶת הַבָּצֵק אֲשֶׁר הוצִיאוּ מִמִצְרַים עֻגת מַצּות, כִּי לא חָמֵץ, כִּי גרְשׁוּ מִמִּצְרַים וְלא יָכְלוּ לְהִתְמַהְמֵהַּ, וְגַּם צֵדָה לא עָשׂו לָהֶם.</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28</a:t>
            </a:fld>
            <a:endParaRPr lang="he-IL"/>
          </a:p>
        </p:txBody>
      </p:sp>
    </p:spTree>
    <p:extLst>
      <p:ext uri="{BB962C8B-B14F-4D97-AF65-F5344CB8AC3E}">
        <p14:creationId xmlns:p14="http://schemas.microsoft.com/office/powerpoint/2010/main" val="131148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600" i="1" dirty="0">
                <a:solidFill>
                  <a:srgbClr val="BC2AA7"/>
                </a:solidFill>
              </a:rPr>
              <a:t>אוחז המרור בידו ומראה אותו </a:t>
            </a:r>
            <a:r>
              <a:rPr lang="he-IL" sz="1600" i="1" dirty="0" err="1">
                <a:solidFill>
                  <a:srgbClr val="BC2AA7"/>
                </a:solidFill>
              </a:rPr>
              <a:t>למסובין</a:t>
            </a:r>
            <a:r>
              <a:rPr lang="he-IL" sz="1600" i="1" dirty="0">
                <a:solidFill>
                  <a:srgbClr val="BC2AA7"/>
                </a:solidFill>
              </a:rPr>
              <a:t>:</a:t>
            </a:r>
            <a:br>
              <a:rPr lang="he-IL" sz="2400" dirty="0"/>
            </a:br>
            <a:r>
              <a:rPr lang="he-IL" sz="3200" b="1" dirty="0"/>
              <a:t>מָרור</a:t>
            </a:r>
            <a:r>
              <a:rPr lang="he-IL" sz="3200" dirty="0"/>
              <a:t> זֶה שֶׁאָנוּ אוכְלִים, עַל שׁוּם מה? עַל שׁוּם </a:t>
            </a:r>
            <a:r>
              <a:rPr lang="he-IL" sz="3200" dirty="0" err="1"/>
              <a:t>שֶׁמֵּרְרו</a:t>
            </a:r>
            <a:r>
              <a:rPr lang="he-IL" sz="3200" dirty="0"/>
              <a:t>ּ הַמִּצְרִים אֶת חַיֵי אֲבותֵינוּ בְּמִצְרַים, שֶׁנֶּאֱמַר: וַיְמָרֲרוּ אֶת חַיֵיהם בַּעֲבדָה קָשָה, בְּחמֶר וּבִלְבֵנִים וּבְכָל עֲבדָה בַּשָּׂדֶה אֶת כָּל עֲבדָתָם אֲשֶׁר עָבְדוּ בָהֶם בְּפָרֶךְ. </a:t>
            </a:r>
            <a:endParaRPr lang="he-IL" sz="32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29</a:t>
            </a:fld>
            <a:endParaRPr lang="he-IL"/>
          </a:p>
        </p:txBody>
      </p:sp>
    </p:spTree>
    <p:extLst>
      <p:ext uri="{BB962C8B-B14F-4D97-AF65-F5344CB8AC3E}">
        <p14:creationId xmlns:p14="http://schemas.microsoft.com/office/powerpoint/2010/main" val="97715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pPr algn="r" rtl="1"/>
            <a:r>
              <a:rPr lang="he-IL" sz="11500" b="1" dirty="0"/>
              <a:t>קַדֵשׁ</a:t>
            </a:r>
            <a:endParaRPr lang="he-IL" sz="11500"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30C22386-5542-4890-810F-F0CEC18823D5}"/>
              </a:ext>
            </a:extLst>
          </p:cNvPr>
          <p:cNvSpPr>
            <a:spLocks noGrp="1"/>
          </p:cNvSpPr>
          <p:nvPr>
            <p:ph type="sldNum" sz="quarter" idx="12"/>
          </p:nvPr>
        </p:nvSpPr>
        <p:spPr/>
        <p:txBody>
          <a:bodyPr/>
          <a:lstStyle/>
          <a:p>
            <a:fld id="{B9B3509D-806F-45F6-AC6F-7F07DFF83F26}" type="slidenum">
              <a:rPr lang="he-IL" smtClean="0"/>
              <a:t>3</a:t>
            </a:fld>
            <a:endParaRPr lang="he-IL"/>
          </a:p>
        </p:txBody>
      </p:sp>
    </p:spTree>
    <p:extLst>
      <p:ext uri="{BB962C8B-B14F-4D97-AF65-F5344CB8AC3E}">
        <p14:creationId xmlns:p14="http://schemas.microsoft.com/office/powerpoint/2010/main" val="21391693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2400" b="1" dirty="0"/>
              <a:t>בְּכָל דּור וָדור</a:t>
            </a:r>
            <a:r>
              <a:rPr lang="he-IL" sz="2400" dirty="0"/>
              <a:t> </a:t>
            </a:r>
            <a:r>
              <a:rPr lang="he-IL" sz="2400" dirty="0" err="1"/>
              <a:t>חַיָב</a:t>
            </a:r>
            <a:r>
              <a:rPr lang="he-IL" sz="2400" dirty="0"/>
              <a:t> אָדָם לִרְאות אֶת עַצְמו כְּאִלוּ הוּא יֶצָא מִמִּצְרים, שֶׁנֶּאֱמַר: וְהִגַּדְתָּ לְבִנְךָ בַּיום הַהוּא </a:t>
            </a:r>
            <a:r>
              <a:rPr lang="he-IL" sz="2400" dirty="0" err="1"/>
              <a:t>לֵאמר</a:t>
            </a:r>
            <a:r>
              <a:rPr lang="he-IL" sz="2400" dirty="0"/>
              <a:t>, בַּעֲבוּר זֶה עָשָׂה ה' לִי בְּצֵאתִי מִמִּצְרַים. לא אֶת אֲבותֵינוּ בִּלְבָד גָּאַל הַקָּדושׁ בָּרוּךְ הוּא, אֶלָּא אַף אותָנוּ גָּאַל עִמָּהֶם, שֶׁנֶּאֱמַר: וְאותָנוּ הוצִיא מִשָׁם, לְמַעַן הָבִיא אתָנוּ, לָתֶת לָנוּ אֶת הָאָרֶץ אֲשֶׁר נִשָׁבַּע </a:t>
            </a:r>
            <a:r>
              <a:rPr lang="he-IL" sz="2400" dirty="0" err="1"/>
              <a:t>לַאֲבתֵנו</a:t>
            </a:r>
            <a:r>
              <a:rPr lang="he-IL" sz="2400" dirty="0"/>
              <a:t>ּ.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30</a:t>
            </a:fld>
            <a:endParaRPr lang="he-IL"/>
          </a:p>
        </p:txBody>
      </p:sp>
    </p:spTree>
    <p:extLst>
      <p:ext uri="{BB962C8B-B14F-4D97-AF65-F5344CB8AC3E}">
        <p14:creationId xmlns:p14="http://schemas.microsoft.com/office/powerpoint/2010/main" val="4239814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400" i="1" dirty="0">
                <a:solidFill>
                  <a:srgbClr val="BC2AA7"/>
                </a:solidFill>
              </a:rPr>
              <a:t>יאחז הכוס בידו ויכסה המצות ויאמר: </a:t>
            </a:r>
            <a:br>
              <a:rPr lang="he-IL" sz="2000" dirty="0"/>
            </a:br>
            <a:r>
              <a:rPr lang="he-IL" sz="2400" dirty="0"/>
              <a:t>לְפִיכָךְ אֲנַחְנוּ </a:t>
            </a:r>
            <a:r>
              <a:rPr lang="he-IL" sz="2400" dirty="0" err="1"/>
              <a:t>חַיָבִים</a:t>
            </a:r>
            <a:r>
              <a:rPr lang="he-IL" sz="2400" dirty="0"/>
              <a:t> לְהודות, לְהַלֵל, לְשַׁבֵּחַ, לְפָאֵר, לְרומֵם, לְהַדֵּר, לְבָרֵךְ, לְעַלֵּה וּלְקַלֵּס לְמִי שֶׁעָשָׂה לַאֲבותֵינוּ וְלָנוּ אֶת כָּל הַנִסִּים הָאֵלוּ: הוצִיאָנוּ מֵעַבְדוּת לְחֵרוּת מִיָּגון לְשִׂמְחָה, וּמֵאֵבֶל לְיום טוב, וּמֵאֲפֵלָה לְאור גָּדול, וּמִשִּׁעְבּוּד לִגְאֻלָּה. וְנאמַר לְפָנָיו שִׁירָה חֲדָשָׁה: הַלְלוּיָהּ. </a:t>
            </a:r>
            <a:br>
              <a:rPr lang="he-IL" sz="2000" dirty="0"/>
            </a:br>
            <a:endParaRPr lang="he-IL" sz="20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31</a:t>
            </a:fld>
            <a:endParaRPr lang="he-IL"/>
          </a:p>
        </p:txBody>
      </p:sp>
    </p:spTree>
    <p:extLst>
      <p:ext uri="{BB962C8B-B14F-4D97-AF65-F5344CB8AC3E}">
        <p14:creationId xmlns:p14="http://schemas.microsoft.com/office/powerpoint/2010/main" val="28292155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2400" b="1" dirty="0"/>
              <a:t>הַלְלוּיָהּ</a:t>
            </a:r>
            <a:r>
              <a:rPr lang="he-IL" sz="2400" dirty="0"/>
              <a:t> הַלְלוּ עַבְדֵי ה', הַלְלוּ אֶת שֵׁם ה'. יְהִי שֵׁם ה' מְברָךְ מֵעַתָּה וְִעַד עולָם. מִמִּזְרַח שֶׁמֶשׁ עַד מְבואו מְהֻלָּל שֵׁם ה'. רָם עַל כָּל גּויִם ה', עַל הַשָּׁמַיִם כְּבודו. מִי </a:t>
            </a:r>
            <a:r>
              <a:rPr lang="he-IL" sz="2400" dirty="0" err="1"/>
              <a:t>כַּיי</a:t>
            </a:r>
            <a:r>
              <a:rPr lang="he-IL" sz="2400" dirty="0"/>
              <a:t> </a:t>
            </a:r>
            <a:r>
              <a:rPr lang="he-IL" sz="2400" dirty="0" err="1"/>
              <a:t>אֱלהֵינו</a:t>
            </a:r>
            <a:r>
              <a:rPr lang="he-IL" sz="2400" dirty="0"/>
              <a:t>ּ הַמַּגְבִּיהִי לָשָׁבֶת, הַמַּשְׁפִּילִי לִרְאות בַּשָּׁמַיִם וּבָאָרֶץ? מְקִימִי מֵעָפָר דָּל, מֵאַשְׁפּת יָרִים אֶבְיון, לְהושִׁיבִי עִם נְדִיבִים, עִם נְדִיבֵי עַמּו. מושִׁיבִי עֲקֶרֶת הַבַּיִת, אֵם הַבָּנִים שִׂמְחָה. הַלְלוּיָהּ.</a:t>
            </a:r>
            <a:endParaRPr lang="he-IL" sz="24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32</a:t>
            </a:fld>
            <a:endParaRPr lang="he-IL"/>
          </a:p>
        </p:txBody>
      </p:sp>
    </p:spTree>
    <p:extLst>
      <p:ext uri="{BB962C8B-B14F-4D97-AF65-F5344CB8AC3E}">
        <p14:creationId xmlns:p14="http://schemas.microsoft.com/office/powerpoint/2010/main" val="944154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00000"/>
              </a:lnSpc>
              <a:buNone/>
            </a:pPr>
            <a:r>
              <a:rPr lang="he-IL" sz="2400" b="1" dirty="0"/>
              <a:t>בְּצֵאת יִשְׂרָאֵל מִמִצרַים, בֵּית יַעֲקב מֵעַם לעֵז, </a:t>
            </a:r>
          </a:p>
          <a:p>
            <a:pPr marL="0" indent="0">
              <a:lnSpc>
                <a:spcPct val="100000"/>
              </a:lnSpc>
              <a:buNone/>
            </a:pPr>
            <a:r>
              <a:rPr lang="he-IL" sz="2400" dirty="0" err="1"/>
              <a:t>הָיְתָה</a:t>
            </a:r>
            <a:r>
              <a:rPr lang="he-IL" sz="2400" dirty="0"/>
              <a:t> יְהוּדָּה לְקָדְשׁו, יִשְׂרָאֵל מַמְשְׁלותָיו. </a:t>
            </a:r>
          </a:p>
          <a:p>
            <a:pPr marL="0" indent="0">
              <a:lnSpc>
                <a:spcPct val="100000"/>
              </a:lnSpc>
              <a:buNone/>
            </a:pPr>
            <a:r>
              <a:rPr lang="he-IL" sz="2400" dirty="0"/>
              <a:t>הַיָּם רָאָה </a:t>
            </a:r>
            <a:r>
              <a:rPr lang="he-IL" sz="2400" dirty="0" err="1"/>
              <a:t>וַיַּנס</a:t>
            </a:r>
            <a:r>
              <a:rPr lang="he-IL" sz="2400" dirty="0"/>
              <a:t>, הַיַרְדֵּן יִסּב לְאָחור. </a:t>
            </a:r>
          </a:p>
          <a:p>
            <a:pPr marL="0" indent="0">
              <a:lnSpc>
                <a:spcPct val="100000"/>
              </a:lnSpc>
              <a:buNone/>
            </a:pPr>
            <a:r>
              <a:rPr lang="he-IL" sz="2400" dirty="0"/>
              <a:t>הֶהָרִים רָקְדוּ כְאֵילִים, גְּבַעות - כִּבְנֵי צאן. </a:t>
            </a:r>
          </a:p>
          <a:p>
            <a:pPr marL="0" indent="0">
              <a:lnSpc>
                <a:spcPct val="100000"/>
              </a:lnSpc>
              <a:buNone/>
            </a:pPr>
            <a:r>
              <a:rPr lang="he-IL" sz="2400" dirty="0"/>
              <a:t>מַה לְּךָ הַיָּם כִּי תָנוּס, הַיַּרְדֵן - תִּסּב לְאָחור, </a:t>
            </a:r>
          </a:p>
          <a:p>
            <a:pPr marL="0" indent="0">
              <a:lnSpc>
                <a:spcPct val="100000"/>
              </a:lnSpc>
              <a:buNone/>
            </a:pPr>
            <a:r>
              <a:rPr lang="he-IL" sz="2400" dirty="0"/>
              <a:t>הֶהָרִים - תִּרְקְדוּ כְאֵילִים, גְּבַעות - כִּבְנֵי צאן. </a:t>
            </a:r>
          </a:p>
          <a:p>
            <a:pPr marL="0" indent="0">
              <a:lnSpc>
                <a:spcPct val="100000"/>
              </a:lnSpc>
              <a:buNone/>
            </a:pPr>
            <a:r>
              <a:rPr lang="he-IL" sz="2400" dirty="0"/>
              <a:t>מִלְּפְנֵי אָדון חוּלִי אָרֶץ, מִלְּפְנֵי אֱלוהַ יַעֲקב. </a:t>
            </a:r>
          </a:p>
          <a:p>
            <a:pPr marL="0" indent="0">
              <a:lnSpc>
                <a:spcPct val="100000"/>
              </a:lnSpc>
              <a:buNone/>
            </a:pPr>
            <a:r>
              <a:rPr lang="he-IL" sz="2400" dirty="0"/>
              <a:t>הַהפְכִי הַצּוּר - אֲגַם מָיִם, חַלָּמִיש - לְמַעְיְנו מָיִם. </a:t>
            </a:r>
            <a:endParaRPr lang="he-IL" sz="24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33</a:t>
            </a:fld>
            <a:endParaRPr lang="he-IL"/>
          </a:p>
        </p:txBody>
      </p:sp>
    </p:spTree>
    <p:extLst>
      <p:ext uri="{BB962C8B-B14F-4D97-AF65-F5344CB8AC3E}">
        <p14:creationId xmlns:p14="http://schemas.microsoft.com/office/powerpoint/2010/main" val="702132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מַגְבִּיהִים אֶת הַכּוס עַד "גָּאַל יִשְׂרָאֵל": </a:t>
            </a:r>
          </a:p>
          <a:p>
            <a:pPr marL="0" indent="0">
              <a:lnSpc>
                <a:spcPct val="150000"/>
              </a:lnSpc>
              <a:buNone/>
            </a:pPr>
            <a:r>
              <a:rPr lang="he-IL" sz="2400" b="1" dirty="0"/>
              <a:t>בָּרוּךְ אתה ה' </a:t>
            </a:r>
            <a:r>
              <a:rPr lang="he-IL" sz="2400" b="1" dirty="0" err="1"/>
              <a:t>אֱלהֵינו</a:t>
            </a:r>
            <a:r>
              <a:rPr lang="he-IL" sz="2400" b="1" dirty="0"/>
              <a:t>ּ מֶלֶךְ העולָם</a:t>
            </a:r>
            <a:r>
              <a:rPr lang="he-IL" sz="2400" dirty="0"/>
              <a:t>, אֲשֶׁר גְּאָלָנוּ וְגָּאַל אֶת אֲבותֵינוּ מִמִּצְרַים, וְהִגִּיעָנוּ לַלַּיְלָה הַזֶּה לֶאֱכָל בּו מַצָּה וּמָרור. כֵּן ה' </a:t>
            </a:r>
            <a:r>
              <a:rPr lang="he-IL" sz="2400" dirty="0" err="1"/>
              <a:t>אֱלהֵינו</a:t>
            </a:r>
            <a:r>
              <a:rPr lang="he-IL" sz="2400" dirty="0"/>
              <a:t>ּ </a:t>
            </a:r>
            <a:r>
              <a:rPr lang="he-IL" sz="2400" dirty="0" err="1"/>
              <a:t>וֵאלהֵי</a:t>
            </a:r>
            <a:r>
              <a:rPr lang="he-IL" sz="2400" dirty="0"/>
              <a:t> אֲבותֵינוּ יַגִּיעֵנוּ לְמועֲדִים וְלִרְגָלִים אֲחֵרִים הַבָּאִים לִקְרָאתֵנוּ לְשָׁלום, שְׂמֵחִים </a:t>
            </a:r>
            <a:r>
              <a:rPr lang="he-IL" sz="2400" dirty="0" err="1"/>
              <a:t>בְּבִנְיַן</a:t>
            </a:r>
            <a:r>
              <a:rPr lang="he-IL" sz="2400" dirty="0"/>
              <a:t> עִירֶךָ וְשָׂשִׂים בַּעֲבודָתֶךָ. וְנאכַל שָׁם מִן הַזְּבָחִים וּמִן הַפְּסָחִים אֲשֶׁר יַגִּיעַ דָּמָם עַל קִיר מִזְבַּחֲךָ לְרָצון, וְנודֶה לְךָ שִׁיר חָדָש עַל גְּאֻלָּתֵנוּ ועַל פְּדוּת נַפְשֵׁנוּ. </a:t>
            </a:r>
            <a:r>
              <a:rPr lang="he-IL" sz="2400" b="1" dirty="0"/>
              <a:t>בָּרוּךְ אַתָּה ה', גָּאַל יִשְׂרָאֵל</a:t>
            </a:r>
            <a:r>
              <a:rPr lang="he-IL" sz="2400" dirty="0"/>
              <a:t>.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34</a:t>
            </a:fld>
            <a:endParaRPr lang="he-IL"/>
          </a:p>
        </p:txBody>
      </p:sp>
    </p:spTree>
    <p:extLst>
      <p:ext uri="{BB962C8B-B14F-4D97-AF65-F5344CB8AC3E}">
        <p14:creationId xmlns:p14="http://schemas.microsoft.com/office/powerpoint/2010/main" val="3446897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endParaRPr lang="he-IL" sz="1600" i="1" dirty="0">
              <a:solidFill>
                <a:srgbClr val="BC2AA7"/>
              </a:solidFill>
            </a:endParaRPr>
          </a:p>
          <a:p>
            <a:pPr marL="0" indent="0">
              <a:buNone/>
            </a:pPr>
            <a:br>
              <a:rPr lang="he-IL" sz="2400" dirty="0"/>
            </a:br>
            <a:r>
              <a:rPr lang="he-IL" sz="3200" b="1" dirty="0"/>
              <a:t>בָּרוּךְ אַתָּה ה', </a:t>
            </a:r>
            <a:r>
              <a:rPr lang="he-IL" sz="3200" b="1" dirty="0" err="1"/>
              <a:t>אֱלהֵינו</a:t>
            </a:r>
            <a:r>
              <a:rPr lang="he-IL" sz="3200" b="1" dirty="0"/>
              <a:t>ּ מֶלֶךְ הָעולָם בּורֵא פְּרִי הַגָפֶן. </a:t>
            </a:r>
            <a:br>
              <a:rPr lang="he-IL" sz="2400" dirty="0"/>
            </a:br>
            <a:br>
              <a:rPr lang="he-IL" sz="2400" dirty="0"/>
            </a:br>
            <a:r>
              <a:rPr lang="he-IL" sz="1600" i="1" dirty="0">
                <a:solidFill>
                  <a:srgbClr val="BC2AA7"/>
                </a:solidFill>
              </a:rPr>
              <a:t>שותים כוס שניה</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35</a:t>
            </a:fld>
            <a:endParaRPr lang="he-IL"/>
          </a:p>
        </p:txBody>
      </p:sp>
      <p:pic>
        <p:nvPicPr>
          <p:cNvPr id="5" name="Picture 4" descr="A picture containing drawing&#10;&#10;Description automatically generated">
            <a:extLst>
              <a:ext uri="{FF2B5EF4-FFF2-40B4-BE49-F238E27FC236}">
                <a16:creationId xmlns:a16="http://schemas.microsoft.com/office/drawing/2014/main" id="{4816B7D6-918C-47EA-AAE4-5FC124E229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177" y="4273420"/>
            <a:ext cx="823670" cy="2152328"/>
          </a:xfrm>
          <a:prstGeom prst="rect">
            <a:avLst/>
          </a:prstGeom>
        </p:spPr>
      </p:pic>
      <p:pic>
        <p:nvPicPr>
          <p:cNvPr id="6" name="Picture 5" descr="A picture containing drawing&#10;&#10;Description automatically generated">
            <a:extLst>
              <a:ext uri="{FF2B5EF4-FFF2-40B4-BE49-F238E27FC236}">
                <a16:creationId xmlns:a16="http://schemas.microsoft.com/office/drawing/2014/main" id="{09B44293-68E4-4D13-9F09-1667EEE70E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870" y="4273420"/>
            <a:ext cx="823670" cy="2152328"/>
          </a:xfrm>
          <a:prstGeom prst="rect">
            <a:avLst/>
          </a:prstGeom>
        </p:spPr>
      </p:pic>
    </p:spTree>
    <p:extLst>
      <p:ext uri="{BB962C8B-B14F-4D97-AF65-F5344CB8AC3E}">
        <p14:creationId xmlns:p14="http://schemas.microsoft.com/office/powerpoint/2010/main" val="383639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רְחַצה</a:t>
            </a:r>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B7207879-1D89-4B3F-8325-C4EF02A51217}"/>
              </a:ext>
            </a:extLst>
          </p:cNvPr>
          <p:cNvSpPr>
            <a:spLocks noGrp="1"/>
          </p:cNvSpPr>
          <p:nvPr>
            <p:ph type="sldNum" sz="quarter" idx="12"/>
          </p:nvPr>
        </p:nvSpPr>
        <p:spPr/>
        <p:txBody>
          <a:bodyPr/>
          <a:lstStyle/>
          <a:p>
            <a:fld id="{B9B3509D-806F-45F6-AC6F-7F07DFF83F26}" type="slidenum">
              <a:rPr lang="he-IL" smtClean="0"/>
              <a:t>36</a:t>
            </a:fld>
            <a:endParaRPr lang="he-IL"/>
          </a:p>
        </p:txBody>
      </p:sp>
    </p:spTree>
    <p:extLst>
      <p:ext uri="{BB962C8B-B14F-4D97-AF65-F5344CB8AC3E}">
        <p14:creationId xmlns:p14="http://schemas.microsoft.com/office/powerpoint/2010/main" val="38822943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נוטְלִים אֶת </a:t>
            </a:r>
            <a:r>
              <a:rPr lang="he-IL" sz="1600" i="1" dirty="0" err="1">
                <a:solidFill>
                  <a:srgbClr val="BC2AA7"/>
                </a:solidFill>
              </a:rPr>
              <a:t>הַיָדַיִם</a:t>
            </a:r>
            <a:r>
              <a:rPr lang="he-IL" sz="1600" i="1" dirty="0">
                <a:solidFill>
                  <a:srgbClr val="BC2AA7"/>
                </a:solidFill>
              </a:rPr>
              <a:t> וּמְבָרְכִים: </a:t>
            </a:r>
          </a:p>
          <a:p>
            <a:pPr marL="0" indent="0">
              <a:buNone/>
            </a:pPr>
            <a:endParaRPr lang="he-IL" sz="4800" dirty="0"/>
          </a:p>
          <a:p>
            <a:pPr marL="0" indent="0">
              <a:buNone/>
            </a:pPr>
            <a:r>
              <a:rPr lang="he-IL" sz="4400" dirty="0"/>
              <a:t>בָּרוּךְ אַתָּה ה', </a:t>
            </a:r>
            <a:r>
              <a:rPr lang="he-IL" sz="4400" dirty="0" err="1"/>
              <a:t>אֱלהֵינו</a:t>
            </a:r>
            <a:r>
              <a:rPr lang="he-IL" sz="4400" dirty="0"/>
              <a:t>ּ מֶלֶךְ הָעולָם, אֲשֶׁר קִדְשָׁנוּ בְּמִצְותָיו </a:t>
            </a:r>
            <a:r>
              <a:rPr lang="he-IL" sz="4400" dirty="0" err="1"/>
              <a:t>וְצִוָּנו</a:t>
            </a:r>
            <a:r>
              <a:rPr lang="he-IL" sz="4400" dirty="0"/>
              <a:t>ּ עַל נְטִילַת יָדַיִם.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37</a:t>
            </a:fld>
            <a:endParaRPr lang="he-IL"/>
          </a:p>
        </p:txBody>
      </p:sp>
    </p:spTree>
    <p:extLst>
      <p:ext uri="{BB962C8B-B14F-4D97-AF65-F5344CB8AC3E}">
        <p14:creationId xmlns:p14="http://schemas.microsoft.com/office/powerpoint/2010/main" val="1417550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מוצִיא מַצָּה </a:t>
            </a:r>
            <a:endParaRPr lang="he-IL" sz="138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38</a:t>
            </a:fld>
            <a:endParaRPr lang="he-IL"/>
          </a:p>
        </p:txBody>
      </p:sp>
    </p:spTree>
    <p:extLst>
      <p:ext uri="{BB962C8B-B14F-4D97-AF65-F5344CB8AC3E}">
        <p14:creationId xmlns:p14="http://schemas.microsoft.com/office/powerpoint/2010/main" val="14172730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err="1">
                <a:solidFill>
                  <a:srgbClr val="BC2AA7"/>
                </a:solidFill>
              </a:rPr>
              <a:t>יִקַח</a:t>
            </a:r>
            <a:r>
              <a:rPr lang="he-IL" sz="1600" i="1" dirty="0">
                <a:solidFill>
                  <a:srgbClr val="BC2AA7"/>
                </a:solidFill>
              </a:rPr>
              <a:t> הַמַּצּות בְּסֵדֶר שֶהניחן, הפרוסה בין שתי השלמות, יאחז שלשתן בידו ויברך "המוציא" בכוונה עַל העליונה, ו"על אכילת מַצָּה" בכוונה על הפרוסה. אחר כך יבצע כזית מן העליונה השלמה וכזית שני מן הפרוסה, </a:t>
            </a:r>
            <a:r>
              <a:rPr lang="he-IL" sz="1600" i="1" dirty="0" err="1">
                <a:solidFill>
                  <a:srgbClr val="BC2AA7"/>
                </a:solidFill>
              </a:rPr>
              <a:t>ויטבלם</a:t>
            </a:r>
            <a:r>
              <a:rPr lang="he-IL" sz="1600" i="1" dirty="0">
                <a:solidFill>
                  <a:srgbClr val="BC2AA7"/>
                </a:solidFill>
              </a:rPr>
              <a:t> במלח, ויאכל בהסבה שני הזיתים: </a:t>
            </a:r>
          </a:p>
          <a:p>
            <a:pPr marL="0" indent="0">
              <a:buNone/>
            </a:pPr>
            <a:endParaRPr lang="he-IL" sz="4800" dirty="0"/>
          </a:p>
          <a:p>
            <a:pPr marL="0" indent="0">
              <a:buNone/>
            </a:pPr>
            <a:r>
              <a:rPr lang="he-IL" sz="4400" dirty="0"/>
              <a:t>בָּרוּךְ אַתָּה ה', </a:t>
            </a:r>
            <a:r>
              <a:rPr lang="he-IL" sz="4400" dirty="0" err="1"/>
              <a:t>אֱלהֵינו</a:t>
            </a:r>
            <a:r>
              <a:rPr lang="he-IL" sz="4400" dirty="0"/>
              <a:t>ּ מֶלֶךְ הָעולָם הַמּוצִיא לֶחֶם מִן הָאָרֶץ. </a:t>
            </a:r>
          </a:p>
          <a:p>
            <a:pPr marL="0" indent="0">
              <a:buNone/>
            </a:pPr>
            <a:r>
              <a:rPr lang="he-IL" sz="4400" dirty="0"/>
              <a:t>בָּרוּךְ אַתָּה ה', </a:t>
            </a:r>
            <a:r>
              <a:rPr lang="he-IL" sz="4400" dirty="0" err="1"/>
              <a:t>אֱלהֵינו</a:t>
            </a:r>
            <a:r>
              <a:rPr lang="he-IL" sz="4400" dirty="0"/>
              <a:t>ּ מֶלֶךְ הָעולָם, אֲשֶׁר קִדְּשָנוּ בְּמִצְותָיו </a:t>
            </a:r>
            <a:r>
              <a:rPr lang="he-IL" sz="4400" dirty="0" err="1"/>
              <a:t>וְצִוָּנו</a:t>
            </a:r>
            <a:r>
              <a:rPr lang="he-IL" sz="4400" dirty="0"/>
              <a:t>ּ עַל אֲכִילַת מַצָּה.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39</a:t>
            </a:fld>
            <a:endParaRPr lang="he-IL"/>
          </a:p>
        </p:txBody>
      </p:sp>
    </p:spTree>
    <p:extLst>
      <p:ext uri="{BB962C8B-B14F-4D97-AF65-F5344CB8AC3E}">
        <p14:creationId xmlns:p14="http://schemas.microsoft.com/office/powerpoint/2010/main" val="21181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מוזגים כוס ראשון. המצות מכוסות. </a:t>
            </a:r>
          </a:p>
          <a:p>
            <a:pPr marL="0" indent="0">
              <a:buNone/>
            </a:pPr>
            <a:endParaRPr lang="he-IL" sz="2400" dirty="0"/>
          </a:p>
          <a:p>
            <a:pPr marL="0" indent="0">
              <a:buNone/>
            </a:pPr>
            <a:r>
              <a:rPr lang="he-IL" sz="2400" dirty="0"/>
              <a:t>סַבְרִי מָרָנָן וְרַבָּנָן וְרַבּותַי. </a:t>
            </a:r>
            <a:br>
              <a:rPr lang="he-IL" sz="2400" dirty="0"/>
            </a:br>
            <a:r>
              <a:rPr lang="he-IL" sz="3200" b="1" dirty="0"/>
              <a:t>בָּרוּךְ אַתָּה ה', </a:t>
            </a:r>
            <a:r>
              <a:rPr lang="he-IL" sz="3200" b="1" dirty="0" err="1"/>
              <a:t>אֱלהֵינו</a:t>
            </a:r>
            <a:r>
              <a:rPr lang="he-IL" sz="3200" b="1" dirty="0"/>
              <a:t>ּ מֶלֶךְ הָעולָם בּורֵא פְּרִי הַגָפֶן. </a:t>
            </a:r>
            <a:br>
              <a:rPr lang="he-IL" sz="2400" dirty="0"/>
            </a:br>
            <a:br>
              <a:rPr lang="he-IL" sz="2400" dirty="0"/>
            </a:br>
            <a:r>
              <a:rPr lang="he-IL" sz="2400" dirty="0"/>
              <a:t>בָּרוּךְ אַתָּה ה', </a:t>
            </a:r>
            <a:r>
              <a:rPr lang="he-IL" sz="2400" dirty="0" err="1"/>
              <a:t>אֱלהֵינו</a:t>
            </a:r>
            <a:r>
              <a:rPr lang="he-IL" sz="2400" dirty="0"/>
              <a:t>ּ מֶלֶךְ הָעולָם אֲשֶׁר בָּחַר בָּנוּ מִכָּל עָם וְרומְמָנוּ מִכָּל לָשׁון וְקִדְּשָׁנוּ בְּמִצְותָיו. </a:t>
            </a:r>
            <a:r>
              <a:rPr lang="he-IL" sz="2400" dirty="0" err="1"/>
              <a:t>וַתִּתֶּן</a:t>
            </a:r>
            <a:r>
              <a:rPr lang="he-IL" sz="2400" dirty="0"/>
              <a:t> לָנוּ ה' </a:t>
            </a:r>
            <a:r>
              <a:rPr lang="he-IL" sz="2400" dirty="0" err="1"/>
              <a:t>אֱלהֵינו</a:t>
            </a:r>
            <a:r>
              <a:rPr lang="he-IL" sz="2400" dirty="0"/>
              <a:t>ּ בְּאַהֲבָה מועֲדִים לְשִׂמְחָה, חַגִּים וּזְמַנִּים לְשָׂשון, אֶת יום חַג הַמַּצּות הַזֶּה זְמַן חֵרוּתֵנוּ, מִקְרָא קדֶשׁ זֵכֶר לִיצִיאַת מִצְרָיִם. כִּי בָנוּ בָחַרְתָּ וְאותָנוּ קִדַּשְׁתָּ מִכָּל הָעַמִּים, וּמועֲדֵי </a:t>
            </a:r>
            <a:r>
              <a:rPr lang="he-IL" sz="2400" dirty="0" err="1"/>
              <a:t>קָדְשֶׁך</a:t>
            </a:r>
            <a:r>
              <a:rPr lang="he-IL" sz="2400" dirty="0"/>
              <a:t>ָ בְּשִׂמְחָה וּבְשָׂשון הִנְחַלְתָּנוּ. </a:t>
            </a:r>
            <a:br>
              <a:rPr lang="he-IL" sz="2400" dirty="0"/>
            </a:br>
            <a:r>
              <a:rPr lang="he-IL" sz="2400" dirty="0"/>
              <a:t>בָּרוּךְ אַתָּה ה', מְקַדֵּשׁ יִשְׂרָאֵל וְהַזְּמַנִּים. </a:t>
            </a:r>
          </a:p>
          <a:p>
            <a:pPr marL="0" indent="0">
              <a:buNone/>
            </a:pPr>
            <a:endParaRPr lang="he-IL" sz="2400" dirty="0"/>
          </a:p>
          <a:p>
            <a:pPr marL="0" indent="0">
              <a:buNone/>
            </a:pPr>
            <a:r>
              <a:rPr lang="he-IL" sz="2400" dirty="0"/>
              <a:t>בָּרוּךְ אַתָּה ה', </a:t>
            </a:r>
            <a:r>
              <a:rPr lang="he-IL" sz="2400" dirty="0" err="1"/>
              <a:t>אֱלהֵינו</a:t>
            </a:r>
            <a:r>
              <a:rPr lang="he-IL" sz="2400" dirty="0"/>
              <a:t>ּ מֶלֶךְ הָעולָם, </a:t>
            </a:r>
            <a:r>
              <a:rPr lang="he-IL" sz="2400" dirty="0" err="1"/>
              <a:t>שֶׁהֶחֱיָנו</a:t>
            </a:r>
            <a:r>
              <a:rPr lang="he-IL" sz="2400" dirty="0"/>
              <a:t>ּ </a:t>
            </a:r>
            <a:r>
              <a:rPr lang="he-IL" sz="2400" dirty="0" err="1"/>
              <a:t>וְקִיְּמָנו</a:t>
            </a:r>
            <a:r>
              <a:rPr lang="he-IL" sz="2400" dirty="0"/>
              <a:t>ּ וְהִגִּיעָנוּ לַזְּמַן הַזֶה.</a:t>
            </a:r>
          </a:p>
          <a:p>
            <a:pPr marL="0" indent="0">
              <a:buNone/>
            </a:pPr>
            <a:r>
              <a:rPr lang="he-IL" sz="1600" i="1" dirty="0">
                <a:solidFill>
                  <a:srgbClr val="BC2AA7"/>
                </a:solidFill>
              </a:rPr>
              <a:t>שותים כוס ראשונה</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4</a:t>
            </a:fld>
            <a:endParaRPr lang="he-IL"/>
          </a:p>
        </p:txBody>
      </p:sp>
      <p:pic>
        <p:nvPicPr>
          <p:cNvPr id="5" name="Picture 4" descr="A picture containing drawing&#10;&#10;Description automatically generated">
            <a:extLst>
              <a:ext uri="{FF2B5EF4-FFF2-40B4-BE49-F238E27FC236}">
                <a16:creationId xmlns:a16="http://schemas.microsoft.com/office/drawing/2014/main" id="{7E1716C3-E0BD-479B-A555-BD6728252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177" y="4273420"/>
            <a:ext cx="823670" cy="2152328"/>
          </a:xfrm>
          <a:prstGeom prst="rect">
            <a:avLst/>
          </a:prstGeom>
        </p:spPr>
      </p:pic>
    </p:spTree>
    <p:extLst>
      <p:ext uri="{BB962C8B-B14F-4D97-AF65-F5344CB8AC3E}">
        <p14:creationId xmlns:p14="http://schemas.microsoft.com/office/powerpoint/2010/main" val="2767721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מָרור</a:t>
            </a:r>
            <a:endParaRPr lang="he-IL" sz="166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40</a:t>
            </a:fld>
            <a:endParaRPr lang="he-IL"/>
          </a:p>
        </p:txBody>
      </p:sp>
    </p:spTree>
    <p:extLst>
      <p:ext uri="{BB962C8B-B14F-4D97-AF65-F5344CB8AC3E}">
        <p14:creationId xmlns:p14="http://schemas.microsoft.com/office/powerpoint/2010/main" val="11309233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כָּל אֶחָד מֵהַמְסֻבִּים לוקֵחַ כְּזַיִת מָרור,ּ</a:t>
            </a:r>
            <a:r>
              <a:rPr lang="he-IL" sz="1600" i="1" dirty="0" err="1">
                <a:solidFill>
                  <a:srgbClr val="BC2AA7"/>
                </a:solidFill>
              </a:rPr>
              <a:t>מַטְבִּלו</a:t>
            </a:r>
            <a:r>
              <a:rPr lang="he-IL" sz="1600" i="1" dirty="0">
                <a:solidFill>
                  <a:srgbClr val="BC2AA7"/>
                </a:solidFill>
              </a:rPr>
              <a:t> </a:t>
            </a:r>
            <a:r>
              <a:rPr lang="he-IL" sz="1600" i="1" dirty="0" err="1">
                <a:solidFill>
                  <a:srgbClr val="BC2AA7"/>
                </a:solidFill>
              </a:rPr>
              <a:t>בַּחֲרוסֶת,ּמְנַעֵר</a:t>
            </a:r>
            <a:r>
              <a:rPr lang="he-IL" sz="1600" i="1" dirty="0">
                <a:solidFill>
                  <a:srgbClr val="BC2AA7"/>
                </a:solidFill>
              </a:rPr>
              <a:t> הַחֲרוסֶת, מְבָרֵךְ וְאוכֵל בְּלִי הַסָבָּה. </a:t>
            </a:r>
          </a:p>
          <a:p>
            <a:pPr marL="0" indent="0">
              <a:buNone/>
            </a:pPr>
            <a:endParaRPr lang="he-IL" sz="4800" dirty="0"/>
          </a:p>
          <a:p>
            <a:pPr marL="0" indent="0">
              <a:buNone/>
            </a:pPr>
            <a:r>
              <a:rPr lang="he-IL" sz="4400" dirty="0"/>
              <a:t>בָּרוּךְ אַתָּה ה', </a:t>
            </a:r>
            <a:r>
              <a:rPr lang="he-IL" sz="4400" dirty="0" err="1"/>
              <a:t>אֱלהֵינו</a:t>
            </a:r>
            <a:r>
              <a:rPr lang="he-IL" sz="4400" dirty="0"/>
              <a:t>ּ מֶלֶךְ הָעולָם, אֲשֶׁר קִדְּשָנוּ בְּמִצְותָיו </a:t>
            </a:r>
            <a:r>
              <a:rPr lang="he-IL" sz="4400" dirty="0" err="1"/>
              <a:t>וְצִוָּנו</a:t>
            </a:r>
            <a:r>
              <a:rPr lang="he-IL" sz="4400" dirty="0"/>
              <a:t>ּ עַל אֲכִילַת מָרור.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41</a:t>
            </a:fld>
            <a:endParaRPr lang="he-IL"/>
          </a:p>
        </p:txBody>
      </p:sp>
    </p:spTree>
    <p:extLst>
      <p:ext uri="{BB962C8B-B14F-4D97-AF65-F5344CB8AC3E}">
        <p14:creationId xmlns:p14="http://schemas.microsoft.com/office/powerpoint/2010/main" val="640279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כּורֵךְ </a:t>
            </a:r>
            <a:endParaRPr lang="he-IL" sz="199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42</a:t>
            </a:fld>
            <a:endParaRPr lang="he-IL"/>
          </a:p>
        </p:txBody>
      </p:sp>
    </p:spTree>
    <p:extLst>
      <p:ext uri="{BB962C8B-B14F-4D97-AF65-F5344CB8AC3E}">
        <p14:creationId xmlns:p14="http://schemas.microsoft.com/office/powerpoint/2010/main" val="2741251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כָּל אֶחָד מֵהַמְסֻבִּים לוקֵחַ כְּזַיִת מִן הַמַצָּה הַשְׁלִישִׁית עִם כְּזַיִת מָרור, ְכורְכִם יַחַד, אוכְלַם בְּהַסָבָּה וּבְּלִי בְּרָכָה. לִפָנֵי אֲכָלו אומֵר. </a:t>
            </a:r>
          </a:p>
          <a:p>
            <a:pPr marL="0" indent="0">
              <a:buNone/>
            </a:pPr>
            <a:endParaRPr lang="he-IL" sz="4800" dirty="0"/>
          </a:p>
          <a:p>
            <a:pPr marL="0" indent="0">
              <a:buNone/>
            </a:pPr>
            <a:r>
              <a:rPr lang="he-IL" sz="4400" dirty="0"/>
              <a:t>זֵכֶר לְמִקְדָּשׁ כְּהִלֵּל. כֵּן עָשָׂה הִלֵּל בִּזְמַן שבֵּית הַמִּקְדָּשׁ הָיָה קַיָים: </a:t>
            </a:r>
            <a:br>
              <a:rPr lang="he-IL" sz="4400" dirty="0"/>
            </a:br>
            <a:r>
              <a:rPr lang="he-IL" sz="4400" dirty="0"/>
              <a:t>הָיָה כּורֵךְ מַצָּה וּמָרור וְאוכֵל בְּיַחַד, </a:t>
            </a:r>
            <a:br>
              <a:rPr lang="he-IL" sz="4400" dirty="0"/>
            </a:br>
            <a:r>
              <a:rPr lang="he-IL" sz="4400" dirty="0"/>
              <a:t>לְקַיֵים מַה שֶׁנֶּאֱמַר: </a:t>
            </a:r>
            <a:r>
              <a:rPr lang="he-IL" sz="4400" b="1" dirty="0"/>
              <a:t>עַל מַצּות וּמְררִים יאכְלֻהוּ.</a:t>
            </a:r>
            <a:endParaRPr lang="he-IL" sz="4400"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43</a:t>
            </a:fld>
            <a:endParaRPr lang="he-IL"/>
          </a:p>
        </p:txBody>
      </p:sp>
    </p:spTree>
    <p:extLst>
      <p:ext uri="{BB962C8B-B14F-4D97-AF65-F5344CB8AC3E}">
        <p14:creationId xmlns:p14="http://schemas.microsoft.com/office/powerpoint/2010/main" val="31617423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שֻׁלְחָן עורֵךְ </a:t>
            </a:r>
            <a:endParaRPr lang="he-IL" sz="199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r>
              <a:rPr lang="he-IL" sz="2000" i="1" dirty="0">
                <a:solidFill>
                  <a:srgbClr val="BC2AA7"/>
                </a:solidFill>
              </a:rPr>
              <a:t>אוכל קדימה אוכל</a:t>
            </a: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44</a:t>
            </a:fld>
            <a:endParaRPr lang="he-IL"/>
          </a:p>
        </p:txBody>
      </p:sp>
    </p:spTree>
    <p:extLst>
      <p:ext uri="{BB962C8B-B14F-4D97-AF65-F5344CB8AC3E}">
        <p14:creationId xmlns:p14="http://schemas.microsoft.com/office/powerpoint/2010/main" val="744508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צָפוּן</a:t>
            </a:r>
            <a:endParaRPr lang="he-IL" sz="239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r>
              <a:rPr lang="he-IL" sz="1600" i="1" dirty="0">
                <a:solidFill>
                  <a:srgbClr val="BC2AA7"/>
                </a:solidFill>
              </a:rPr>
              <a:t>אחר גמר הסעודה לוקח כל אחד מהמסבים כזית מהמַצָּה שהייתה צפונה לאפיקומן ואוכל ממנה כזית בהסבה. וצריך לאוכלה קודם חצות הלילה.</a:t>
            </a: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45</a:t>
            </a:fld>
            <a:endParaRPr lang="he-IL"/>
          </a:p>
        </p:txBody>
      </p:sp>
    </p:spTree>
    <p:extLst>
      <p:ext uri="{BB962C8B-B14F-4D97-AF65-F5344CB8AC3E}">
        <p14:creationId xmlns:p14="http://schemas.microsoft.com/office/powerpoint/2010/main" val="8329326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בָּרֵךְ</a:t>
            </a:r>
            <a:endParaRPr lang="he-IL" sz="287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r>
              <a:rPr lang="he-IL" sz="2000" i="1" dirty="0">
                <a:solidFill>
                  <a:srgbClr val="BC2AA7"/>
                </a:solidFill>
              </a:rPr>
              <a:t>מוזְגִים כּוס שלִישִׁי וּמְבָרְכִים בִּרְכַּת הַמָזון. </a:t>
            </a:r>
          </a:p>
          <a:p>
            <a:endParaRPr lang="he-IL" sz="2000" i="1" dirty="0">
              <a:solidFill>
                <a:srgbClr val="BC2AA7"/>
              </a:solidFill>
            </a:endParaRP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46</a:t>
            </a:fld>
            <a:endParaRPr lang="he-IL"/>
          </a:p>
        </p:txBody>
      </p:sp>
    </p:spTree>
    <p:extLst>
      <p:ext uri="{BB962C8B-B14F-4D97-AF65-F5344CB8AC3E}">
        <p14:creationId xmlns:p14="http://schemas.microsoft.com/office/powerpoint/2010/main" val="4087956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נוסח אשכנז</a:t>
            </a:r>
          </a:p>
          <a:p>
            <a:pPr marL="0" indent="0">
              <a:lnSpc>
                <a:spcPct val="150000"/>
              </a:lnSpc>
              <a:buNone/>
            </a:pPr>
            <a:r>
              <a:rPr lang="he-IL" dirty="0"/>
              <a:t>שִׁיר הַמַּעֲלות, בְּשוּב ה' אֶת שִׁיבַת צִיון הָיִינוּ </a:t>
            </a:r>
            <a:r>
              <a:rPr lang="he-IL" dirty="0" err="1"/>
              <a:t>כְּחלְמִים</a:t>
            </a:r>
            <a:r>
              <a:rPr lang="he-IL" dirty="0"/>
              <a:t>. אָז יִמָּלֵא שְׂחוק פִּינוּ וּלְשׁונֵנוּ רִנָּה. אָז יאמְרוּ בַגּויִם: הִגְדִּיל ה' לַעֲשׂות עִם אֵלֶּה. הִגְדִּיל ה' לַעֲשׂות עִמָנוּ, הָיִינוּ שְׂמֵחִים. שׁוּבָה ה' אֶת שְׁבִיתֵנוּ כַּאֲפִיקִים בַּנֶּגֶב. הַזּרְעִים בְּדִמְעָה, בְּרִנָּה יִקְצרוּ. הָלוךְ יֵלֵךְ וּבָכה נשֵׂא מֶשֶךְ הַזָּרַע, בּא יָבא בְרִנָּה נשֵׂא </a:t>
            </a:r>
            <a:r>
              <a:rPr lang="he-IL" dirty="0" err="1"/>
              <a:t>אֲלֻמּתָיו</a:t>
            </a:r>
            <a:r>
              <a:rPr lang="he-IL" dirty="0"/>
              <a:t>.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47</a:t>
            </a:fld>
            <a:endParaRPr lang="he-IL"/>
          </a:p>
        </p:txBody>
      </p:sp>
    </p:spTree>
    <p:extLst>
      <p:ext uri="{BB962C8B-B14F-4D97-AF65-F5344CB8AC3E}">
        <p14:creationId xmlns:p14="http://schemas.microsoft.com/office/powerpoint/2010/main" val="14259177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85000" lnSpcReduction="10000"/>
          </a:bodyPr>
          <a:lstStyle/>
          <a:p>
            <a:pPr marL="0" indent="0">
              <a:buNone/>
            </a:pPr>
            <a:r>
              <a:rPr lang="he-IL" sz="1600" i="1" dirty="0">
                <a:solidFill>
                  <a:srgbClr val="BC2AA7"/>
                </a:solidFill>
              </a:rPr>
              <a:t>נוסח עדות המזרח</a:t>
            </a:r>
          </a:p>
          <a:p>
            <a:pPr marL="0" indent="0">
              <a:lnSpc>
                <a:spcPct val="150000"/>
              </a:lnSpc>
              <a:buNone/>
            </a:pPr>
            <a:r>
              <a:rPr lang="he-IL" dirty="0"/>
              <a:t>לְשֵׁם יִחוּד </a:t>
            </a:r>
            <a:r>
              <a:rPr lang="he-IL" dirty="0" err="1"/>
              <a:t>קֻדְשָׁא</a:t>
            </a:r>
            <a:r>
              <a:rPr lang="he-IL" dirty="0"/>
              <a:t> </a:t>
            </a:r>
            <a:r>
              <a:rPr lang="he-IL" dirty="0" err="1"/>
              <a:t>בְרִיך</a:t>
            </a:r>
            <a:r>
              <a:rPr lang="he-IL" dirty="0"/>
              <a:t>ְ הוּא וּשְׁכִינְתֵּהּ, בִּדְחִילוּ וּרְחִימוּ </a:t>
            </a:r>
            <a:r>
              <a:rPr lang="he-IL" dirty="0" err="1"/>
              <a:t>וּרְחִימוּ</a:t>
            </a:r>
            <a:r>
              <a:rPr lang="he-IL" dirty="0"/>
              <a:t> וּדְחִילוּ, </a:t>
            </a:r>
            <a:r>
              <a:rPr lang="he-IL" dirty="0" err="1"/>
              <a:t>לְיַחֲדָא</a:t>
            </a:r>
            <a:r>
              <a:rPr lang="he-IL" dirty="0"/>
              <a:t> שֵׁם יוֹ"ד אוֹת הֵ"א בְּאוֹת </a:t>
            </a:r>
            <a:r>
              <a:rPr lang="he-IL" dirty="0" err="1"/>
              <a:t>וָא"ו</a:t>
            </a:r>
            <a:r>
              <a:rPr lang="he-IL" dirty="0"/>
              <a:t> אוֹת הֵ"א </a:t>
            </a:r>
            <a:r>
              <a:rPr lang="he-IL" dirty="0" err="1"/>
              <a:t>בְּיִחוּדָא</a:t>
            </a:r>
            <a:r>
              <a:rPr lang="he-IL" dirty="0"/>
              <a:t> שְׁלִים בְּשֵׁם כָּל יִשְׂרָאֵל, הֲרֵי אֲנַחְנוּ בָּאִים לְקַיֵּם מִצְוַת עֲשֵׂה </a:t>
            </a:r>
            <a:r>
              <a:rPr lang="he-IL" dirty="0" err="1"/>
              <a:t>דְאוֹרַיְתָא</a:t>
            </a:r>
            <a:r>
              <a:rPr lang="he-IL" dirty="0"/>
              <a:t> לְבָרֵךְ בִּרְכַּת הַמָּזוֹן, כַּכָּתוּב בַּתּוֹרָה: וְאָכַלְתָּ וְשָׂבָעְתָּ וּבֵרַכְתָּ אֶת יְיָ </a:t>
            </a:r>
            <a:r>
              <a:rPr lang="he-IL" dirty="0" err="1"/>
              <a:t>אֱלֹהֶיך</a:t>
            </a:r>
            <a:r>
              <a:rPr lang="he-IL" dirty="0"/>
              <a:t>ָ, לְתַקֵּן שֹׁרֶשׁ מִצְוָה זוֹ בְּמָקוֹם עֶלְיוֹן. וִיהִי רָצוֹן מִלְּפָנֶיךָ, יְיָ </a:t>
            </a:r>
            <a:r>
              <a:rPr lang="he-IL" dirty="0" err="1"/>
              <a:t>אֱלֹהֵינו</a:t>
            </a:r>
            <a:r>
              <a:rPr lang="he-IL" dirty="0"/>
              <a:t>ּ </a:t>
            </a:r>
            <a:r>
              <a:rPr lang="he-IL" dirty="0" err="1"/>
              <a:t>וֵאלֹהֵי</a:t>
            </a:r>
            <a:r>
              <a:rPr lang="he-IL" dirty="0"/>
              <a:t> אֲבוֹתֵינוּ, שֶׁתִּהְיֶה חֲשׁוּבָה וּמְקֻבֶּלֶת וּרְצוּיָה לְפָנֶיךָ בְּרָכָה רִאשׁוֹנָה וּבְרָכָה שְׁנִיָּה וּבְרָכָה שְׁלִישִׁית אֲשֶׁר נְבָרֵךְ עַתָּה עַל הַמָּזוֹן. </a:t>
            </a:r>
            <a:r>
              <a:rPr lang="he-IL" dirty="0" err="1"/>
              <a:t>וְתִתֵּן</a:t>
            </a:r>
            <a:r>
              <a:rPr lang="he-IL" dirty="0"/>
              <a:t> לָנוּ </a:t>
            </a:r>
            <a:r>
              <a:rPr lang="he-IL" dirty="0" err="1"/>
              <a:t>כֹּח</a:t>
            </a:r>
            <a:r>
              <a:rPr lang="he-IL" dirty="0"/>
              <a:t>ַ </a:t>
            </a:r>
            <a:r>
              <a:rPr lang="he-IL" dirty="0" err="1"/>
              <a:t>וִיכֹלֶת</a:t>
            </a:r>
            <a:r>
              <a:rPr lang="he-IL" dirty="0"/>
              <a:t> וְעֵזֶר וְסִיּוּעַ לְהַעֲלוֹת מַיִּין נֻקְבִּין וּלְהַמְשִׁיךְ אַרְבַּעַת הַמּוֹחִין לְיִשְׂרָאֵל וְרָחֵל [הַגְּדוֹלָה]. וְגַם תִּהְיֶה חֲשׁוּבָה וּמְקֻבֶּלֶת וּרְצוּיָה לְפָנֶיךָ, בְּרָכָה רְבִיעִית אֲשֶׁר נְבָרֵךְ עַתָּה. </a:t>
            </a:r>
            <a:r>
              <a:rPr lang="he-IL" dirty="0" err="1"/>
              <a:t>וְתִתֵּן</a:t>
            </a:r>
            <a:r>
              <a:rPr lang="he-IL" dirty="0"/>
              <a:t> לָנוּ </a:t>
            </a:r>
            <a:r>
              <a:rPr lang="he-IL" dirty="0" err="1"/>
              <a:t>כֹּח</a:t>
            </a:r>
            <a:r>
              <a:rPr lang="he-IL" dirty="0"/>
              <a:t>ַ </a:t>
            </a:r>
            <a:r>
              <a:rPr lang="he-IL" dirty="0" err="1"/>
              <a:t>וִיכֹלֶת</a:t>
            </a:r>
            <a:r>
              <a:rPr lang="he-IL" dirty="0"/>
              <a:t> וְעֵזֶר וְסִיּוּעַ לְהַעֲלוֹת מַיִּין נֻקְבִּין, וּלְהַמְשִׁיךְ אַרְבַּעַת הַמּוֹחִין לְיַעֲקֹב וְרָחֵל. וְיַעֲלֶה לְפָנֶיךָ כְּאִלּוּ כִוַּנּוּ </a:t>
            </a:r>
            <a:r>
              <a:rPr lang="he-IL" dirty="0" err="1"/>
              <a:t>בְּכָל-הַכַּוָּנוֹת</a:t>
            </a:r>
            <a:r>
              <a:rPr lang="he-IL" dirty="0"/>
              <a:t> הָרְאוּיוֹת </a:t>
            </a:r>
            <a:r>
              <a:rPr lang="he-IL" dirty="0" err="1"/>
              <a:t>לְכַוֵּן</a:t>
            </a:r>
            <a:r>
              <a:rPr lang="he-IL" dirty="0"/>
              <a:t> בְּאַרְבַּע בְּרָכוֹת אֵלּוּ שֶׁל הַמָּזוֹן. וִיהִי נֹעַם אֲדֹנָי </a:t>
            </a:r>
            <a:r>
              <a:rPr lang="he-IL" dirty="0" err="1"/>
              <a:t>אֱלֹהֵינו</a:t>
            </a:r>
            <a:r>
              <a:rPr lang="he-IL" dirty="0"/>
              <a:t>ּ עָלֵינוּ, וּמַעֲשֵׂה יָדֵינוּ כּוֹנְנָה עָלֵינוּ, וּמַעֲשֵׂה יָדֵינוּ כּוֹנְנֵהוּ.</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48</a:t>
            </a:fld>
            <a:endParaRPr lang="he-IL"/>
          </a:p>
        </p:txBody>
      </p:sp>
    </p:spTree>
    <p:extLst>
      <p:ext uri="{BB962C8B-B14F-4D97-AF65-F5344CB8AC3E}">
        <p14:creationId xmlns:p14="http://schemas.microsoft.com/office/powerpoint/2010/main" val="18785934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נוסח עדות המזרח</a:t>
            </a:r>
          </a:p>
          <a:p>
            <a:pPr marL="0" indent="0">
              <a:lnSpc>
                <a:spcPct val="150000"/>
              </a:lnSpc>
              <a:buNone/>
            </a:pPr>
            <a:r>
              <a:rPr lang="he-IL" dirty="0"/>
              <a:t>לַמְנַצֵּח בִּנְגִינֹת מִזְמוֹר שִׁיר. </a:t>
            </a:r>
            <a:r>
              <a:rPr lang="he-IL" dirty="0" err="1"/>
              <a:t>אֱלֹהִים</a:t>
            </a:r>
            <a:r>
              <a:rPr lang="he-IL" dirty="0"/>
              <a:t> יְחָנֵּנוּ וִיבָרְכֵנוּ </a:t>
            </a:r>
            <a:r>
              <a:rPr lang="he-IL" dirty="0" err="1"/>
              <a:t>יָאֵר</a:t>
            </a:r>
            <a:r>
              <a:rPr lang="he-IL" dirty="0"/>
              <a:t> פָּנָיו אִתָּנוּ סֶלָה. לָדַעַת בָּאָרֶץ דַּרְכֶּךָ בְּכָל גּוֹיִם יְשׁוּעָתֶךָ. </a:t>
            </a:r>
            <a:r>
              <a:rPr lang="he-IL" dirty="0" err="1"/>
              <a:t>יוֹדוּך</a:t>
            </a:r>
            <a:r>
              <a:rPr lang="he-IL" dirty="0"/>
              <a:t>ָ עַמִּים </a:t>
            </a:r>
            <a:r>
              <a:rPr lang="he-IL" dirty="0" err="1"/>
              <a:t>אֱלֹהִים</a:t>
            </a:r>
            <a:r>
              <a:rPr lang="he-IL" dirty="0"/>
              <a:t> </a:t>
            </a:r>
            <a:r>
              <a:rPr lang="he-IL" dirty="0" err="1"/>
              <a:t>יוֹדוּך</a:t>
            </a:r>
            <a:r>
              <a:rPr lang="he-IL" dirty="0"/>
              <a:t>ָ עַמִּים כֻּלָּם. יִשְׂמְחוּ וִירַנְּנוּ </a:t>
            </a:r>
            <a:r>
              <a:rPr lang="he-IL" dirty="0" err="1"/>
              <a:t>לְאֻמִּים</a:t>
            </a:r>
            <a:r>
              <a:rPr lang="he-IL" dirty="0"/>
              <a:t> כִּי </a:t>
            </a:r>
            <a:r>
              <a:rPr lang="he-IL" dirty="0" err="1"/>
              <a:t>תִשְׁפֹּט</a:t>
            </a:r>
            <a:r>
              <a:rPr lang="he-IL" dirty="0"/>
              <a:t> עַמִּים מִישׁוֹר </a:t>
            </a:r>
            <a:r>
              <a:rPr lang="he-IL" dirty="0" err="1"/>
              <a:t>וּלְאֻמִּים</a:t>
            </a:r>
            <a:r>
              <a:rPr lang="he-IL" dirty="0"/>
              <a:t> בָּאָרֶץ תַּנְחֵם סֶלָה. </a:t>
            </a:r>
            <a:r>
              <a:rPr lang="he-IL" dirty="0" err="1"/>
              <a:t>יוֹדוּך</a:t>
            </a:r>
            <a:r>
              <a:rPr lang="he-IL" dirty="0"/>
              <a:t>ָ עַמִּים </a:t>
            </a:r>
            <a:r>
              <a:rPr lang="he-IL" dirty="0" err="1"/>
              <a:t>אֱלֹהִים</a:t>
            </a:r>
            <a:r>
              <a:rPr lang="he-IL" dirty="0"/>
              <a:t> </a:t>
            </a:r>
            <a:r>
              <a:rPr lang="he-IL" dirty="0" err="1"/>
              <a:t>יוֹדוּך</a:t>
            </a:r>
            <a:r>
              <a:rPr lang="he-IL" dirty="0"/>
              <a:t>ָ עַמִּים כֻּלָּם. אֶרֶץ נָתְנָה יְבוּלָהּ יְבָרְכֵנוּ </a:t>
            </a:r>
            <a:r>
              <a:rPr lang="he-IL" dirty="0" err="1"/>
              <a:t>אֱלֹהִים</a:t>
            </a:r>
            <a:r>
              <a:rPr lang="he-IL" dirty="0"/>
              <a:t> </a:t>
            </a:r>
            <a:r>
              <a:rPr lang="he-IL" dirty="0" err="1"/>
              <a:t>אֱלֹהֵינו</a:t>
            </a:r>
            <a:r>
              <a:rPr lang="he-IL" dirty="0"/>
              <a:t>ּ. יְבָרְכֵנוּ </a:t>
            </a:r>
            <a:r>
              <a:rPr lang="he-IL" dirty="0" err="1"/>
              <a:t>אֱלֹהִים</a:t>
            </a:r>
            <a:r>
              <a:rPr lang="he-IL" dirty="0"/>
              <a:t> וְיִירְאוּ אֹתוֹ כָּל אַפְסֵי אָרֶץ.</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49</a:t>
            </a:fld>
            <a:endParaRPr lang="he-IL"/>
          </a:p>
        </p:txBody>
      </p:sp>
    </p:spTree>
    <p:extLst>
      <p:ext uri="{BB962C8B-B14F-4D97-AF65-F5344CB8AC3E}">
        <p14:creationId xmlns:p14="http://schemas.microsoft.com/office/powerpoint/2010/main" val="340229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pPr algn="r" rtl="1"/>
            <a:r>
              <a:rPr lang="he-IL" sz="11500" b="1" dirty="0"/>
              <a:t>וּרְחַץ</a:t>
            </a:r>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r>
              <a:rPr lang="he-IL" sz="2000" i="1" dirty="0">
                <a:solidFill>
                  <a:srgbClr val="BC2AA7"/>
                </a:solidFill>
              </a:rPr>
              <a:t>נוטְלִים אֶת </a:t>
            </a:r>
            <a:r>
              <a:rPr lang="he-IL" sz="2000" i="1" dirty="0" err="1">
                <a:solidFill>
                  <a:srgbClr val="BC2AA7"/>
                </a:solidFill>
              </a:rPr>
              <a:t>הַיָדַיִם</a:t>
            </a:r>
            <a:r>
              <a:rPr lang="he-IL" sz="2000" i="1" dirty="0">
                <a:solidFill>
                  <a:srgbClr val="BC2AA7"/>
                </a:solidFill>
              </a:rPr>
              <a:t> וְאֵין מְבָרְכִים "עַל נְטִילַת יָדַיִם". </a:t>
            </a:r>
          </a:p>
        </p:txBody>
      </p:sp>
      <p:sp>
        <p:nvSpPr>
          <p:cNvPr id="4" name="Slide Number Placeholder 3">
            <a:extLst>
              <a:ext uri="{FF2B5EF4-FFF2-40B4-BE49-F238E27FC236}">
                <a16:creationId xmlns:a16="http://schemas.microsoft.com/office/drawing/2014/main" id="{54AFDDFD-3FE1-4D76-82CF-F2FA6FD9333F}"/>
              </a:ext>
            </a:extLst>
          </p:cNvPr>
          <p:cNvSpPr>
            <a:spLocks noGrp="1"/>
          </p:cNvSpPr>
          <p:nvPr>
            <p:ph type="sldNum" sz="quarter" idx="12"/>
          </p:nvPr>
        </p:nvSpPr>
        <p:spPr/>
        <p:txBody>
          <a:bodyPr/>
          <a:lstStyle/>
          <a:p>
            <a:fld id="{B9B3509D-806F-45F6-AC6F-7F07DFF83F26}" type="slidenum">
              <a:rPr lang="he-IL" smtClean="0"/>
              <a:t>5</a:t>
            </a:fld>
            <a:endParaRPr lang="he-IL"/>
          </a:p>
        </p:txBody>
      </p:sp>
    </p:spTree>
    <p:extLst>
      <p:ext uri="{BB962C8B-B14F-4D97-AF65-F5344CB8AC3E}">
        <p14:creationId xmlns:p14="http://schemas.microsoft.com/office/powerpoint/2010/main" val="4254606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נוסח עדות המזרח</a:t>
            </a:r>
          </a:p>
          <a:p>
            <a:pPr marL="0" indent="0">
              <a:lnSpc>
                <a:spcPct val="150000"/>
              </a:lnSpc>
              <a:buNone/>
            </a:pPr>
            <a:r>
              <a:rPr lang="he-IL" dirty="0"/>
              <a:t>אֲבָרְכָה אֶת יְיָ בְּכָל עֵת תָּמִיד </a:t>
            </a:r>
            <a:r>
              <a:rPr lang="he-IL" dirty="0" err="1"/>
              <a:t>תְּהִלָּתו</a:t>
            </a:r>
            <a:r>
              <a:rPr lang="he-IL" dirty="0"/>
              <a:t>ֹ בְּפִי</a:t>
            </a:r>
            <a:br>
              <a:rPr lang="he-IL" dirty="0"/>
            </a:br>
            <a:r>
              <a:rPr lang="he-IL" dirty="0"/>
              <a:t>סוֹף דָּבָר </a:t>
            </a:r>
            <a:r>
              <a:rPr lang="he-IL" dirty="0" err="1"/>
              <a:t>הַכֹּל</a:t>
            </a:r>
            <a:r>
              <a:rPr lang="he-IL" dirty="0"/>
              <a:t> נִשְׁמָע אֶת </a:t>
            </a:r>
            <a:r>
              <a:rPr lang="he-IL" dirty="0" err="1"/>
              <a:t>הָאֱלֹהִים</a:t>
            </a:r>
            <a:r>
              <a:rPr lang="he-IL" dirty="0"/>
              <a:t> יְרָא וְאֶת מִצְוֹתָיו שְׁמוֹר כִּי זֶה כָּל הָאָדָם</a:t>
            </a:r>
            <a:br>
              <a:rPr lang="he-IL" dirty="0"/>
            </a:br>
            <a:r>
              <a:rPr lang="he-IL" dirty="0" err="1"/>
              <a:t>תְּהִלַּת</a:t>
            </a:r>
            <a:r>
              <a:rPr lang="he-IL" dirty="0"/>
              <a:t> יְיָ יְדַבֶּר פִּי וִיבָרֵךְ כָּל בָּשָׂר שֵׁם קָדְשׁוֹ לְעוֹלָם וָעֶד</a:t>
            </a:r>
            <a:br>
              <a:rPr lang="he-IL" dirty="0"/>
            </a:br>
            <a:r>
              <a:rPr lang="he-IL" dirty="0"/>
              <a:t>וַאֲנַחְנוּ נְבָרֵךְ יָהּ מֵעַתָּה וְעַד-עוֹלָם הַלְלוּ-יָהּ</a:t>
            </a:r>
            <a:br>
              <a:rPr lang="he-IL" dirty="0"/>
            </a:br>
            <a:r>
              <a:rPr lang="he-IL" dirty="0"/>
              <a:t>וַיְדַבֵּר אֵלַי זֶה הַשֻּׁלְחָן אֲשֶׁר לִפְנֵי יי</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50</a:t>
            </a:fld>
            <a:endParaRPr lang="he-IL"/>
          </a:p>
        </p:txBody>
      </p:sp>
    </p:spTree>
    <p:extLst>
      <p:ext uri="{BB962C8B-B14F-4D97-AF65-F5344CB8AC3E}">
        <p14:creationId xmlns:p14="http://schemas.microsoft.com/office/powerpoint/2010/main" val="22184035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נוסח אשכנז</a:t>
            </a:r>
          </a:p>
          <a:p>
            <a:pPr marL="0" indent="0">
              <a:buNone/>
            </a:pPr>
            <a:endParaRPr lang="he-IL" sz="1600" i="1" dirty="0">
              <a:solidFill>
                <a:srgbClr val="BC2AA7"/>
              </a:solidFill>
            </a:endParaRPr>
          </a:p>
          <a:p>
            <a:pPr marL="0" indent="0">
              <a:buNone/>
            </a:pPr>
            <a:r>
              <a:rPr lang="he-IL" sz="1600" i="1" dirty="0">
                <a:solidFill>
                  <a:srgbClr val="BC2AA7"/>
                </a:solidFill>
              </a:rPr>
              <a:t>הַמְזַמֵן פותח: </a:t>
            </a:r>
          </a:p>
          <a:p>
            <a:pPr marL="0" indent="0">
              <a:buNone/>
            </a:pPr>
            <a:r>
              <a:rPr lang="he-IL" dirty="0"/>
              <a:t>רַבּותַי נְבָרֵךְ: </a:t>
            </a:r>
          </a:p>
          <a:p>
            <a:pPr marL="0" indent="0">
              <a:buNone/>
            </a:pPr>
            <a:r>
              <a:rPr lang="he-IL" sz="1600" i="1" dirty="0">
                <a:solidFill>
                  <a:srgbClr val="BC2AA7"/>
                </a:solidFill>
              </a:rPr>
              <a:t>הַמסבִּים עונִים: </a:t>
            </a:r>
          </a:p>
          <a:p>
            <a:pPr marL="0" indent="0">
              <a:buNone/>
            </a:pPr>
            <a:r>
              <a:rPr lang="he-IL" dirty="0"/>
              <a:t>יְהִי שֵׁם ה' מְברָךְ מֵעַתָּה וְעַד עולָם. </a:t>
            </a:r>
          </a:p>
          <a:p>
            <a:pPr marL="0" indent="0">
              <a:buNone/>
            </a:pPr>
            <a:r>
              <a:rPr lang="he-IL" sz="1600" i="1" dirty="0">
                <a:solidFill>
                  <a:srgbClr val="BC2AA7"/>
                </a:solidFill>
              </a:rPr>
              <a:t>הַמְזַמֵן אומֵר: </a:t>
            </a:r>
          </a:p>
          <a:p>
            <a:pPr marL="0" indent="0">
              <a:buNone/>
            </a:pPr>
            <a:r>
              <a:rPr lang="he-IL" dirty="0"/>
              <a:t>בִּרְשׁוּת מְרָנָן וְרַבָּנָן וְרַבּותַי, נְבָרֵךְ [</a:t>
            </a:r>
            <a:r>
              <a:rPr lang="he-IL" dirty="0" err="1"/>
              <a:t>אֱלהֵינו</a:t>
            </a:r>
            <a:r>
              <a:rPr lang="he-IL" dirty="0"/>
              <a:t>ּ] שֶׁאָכלְנוּ מִשֶּׁלו.  </a:t>
            </a:r>
          </a:p>
          <a:p>
            <a:pPr marL="0" indent="0">
              <a:buNone/>
            </a:pPr>
            <a:r>
              <a:rPr lang="he-IL" sz="1600" i="1" dirty="0">
                <a:solidFill>
                  <a:srgbClr val="BC2AA7"/>
                </a:solidFill>
              </a:rPr>
              <a:t>הַמסבִּים עונִים: </a:t>
            </a:r>
          </a:p>
          <a:p>
            <a:pPr marL="0" indent="0">
              <a:buNone/>
            </a:pPr>
            <a:r>
              <a:rPr lang="he-IL" dirty="0"/>
              <a:t>בָּרוּךְ [</a:t>
            </a:r>
            <a:r>
              <a:rPr lang="he-IL" dirty="0" err="1"/>
              <a:t>אֱלהֵינו</a:t>
            </a:r>
            <a:r>
              <a:rPr lang="he-IL" dirty="0"/>
              <a:t>ּ] שֶׁאָכַלְנוּ מִשֶּׁלו וּבְטוּבו חַָיִינוּ </a:t>
            </a:r>
          </a:p>
          <a:p>
            <a:pPr marL="0" indent="0">
              <a:buNone/>
            </a:pPr>
            <a:r>
              <a:rPr lang="he-IL" sz="1600" i="1" dirty="0">
                <a:solidFill>
                  <a:srgbClr val="BC2AA7"/>
                </a:solidFill>
              </a:rPr>
              <a:t>הַמְזַמֵן חוזר: </a:t>
            </a:r>
          </a:p>
          <a:p>
            <a:pPr marL="0" indent="0">
              <a:buNone/>
            </a:pPr>
            <a:r>
              <a:rPr lang="he-IL" dirty="0"/>
              <a:t>בָּרוּךְ [</a:t>
            </a:r>
            <a:r>
              <a:rPr lang="he-IL" dirty="0" err="1"/>
              <a:t>אֱלהֵינו</a:t>
            </a:r>
            <a:r>
              <a:rPr lang="he-IL" dirty="0"/>
              <a:t>ּ] שֶׁאָכַלְנוּ מִשֶּׁלו וּבְטוּבו חַָיִינוּ </a:t>
            </a:r>
          </a:p>
          <a:p>
            <a:pPr marL="0" indent="0">
              <a:buNone/>
            </a:pPr>
            <a:endParaRPr lang="he-IL" b="1" dirty="0"/>
          </a:p>
          <a:p>
            <a:pPr marL="0" indent="0">
              <a:buNone/>
            </a:pPr>
            <a:endParaRPr lang="he-IL" b="1" dirty="0"/>
          </a:p>
          <a:p>
            <a:pPr marL="0" indent="0">
              <a:buNone/>
            </a:pPr>
            <a:endParaRPr lang="he-IL" b="1" dirty="0"/>
          </a:p>
          <a:p>
            <a:pPr marL="0" indent="0">
              <a:buNone/>
            </a:pPr>
            <a:endParaRPr lang="he-IL" b="1" dirty="0"/>
          </a:p>
          <a:p>
            <a:pPr marL="0" indent="0">
              <a:buNone/>
            </a:pPr>
            <a:endParaRPr lang="he-IL" b="1" dirty="0"/>
          </a:p>
          <a:p>
            <a:pPr marL="0" indent="0">
              <a:buNone/>
            </a:pP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51</a:t>
            </a:fld>
            <a:endParaRPr lang="he-IL"/>
          </a:p>
        </p:txBody>
      </p:sp>
    </p:spTree>
    <p:extLst>
      <p:ext uri="{BB962C8B-B14F-4D97-AF65-F5344CB8AC3E}">
        <p14:creationId xmlns:p14="http://schemas.microsoft.com/office/powerpoint/2010/main" val="35043353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600" i="1" dirty="0">
                <a:solidFill>
                  <a:srgbClr val="BC2AA7"/>
                </a:solidFill>
              </a:rPr>
              <a:t>נוסח עדות המזרח</a:t>
            </a:r>
          </a:p>
          <a:p>
            <a:pPr marL="0" indent="0">
              <a:buNone/>
            </a:pPr>
            <a:endParaRPr lang="he-IL" sz="1600" i="1" dirty="0">
              <a:solidFill>
                <a:srgbClr val="BC2AA7"/>
              </a:solidFill>
            </a:endParaRPr>
          </a:p>
          <a:p>
            <a:pPr marL="0" indent="0">
              <a:buNone/>
            </a:pPr>
            <a:r>
              <a:rPr lang="he-IL" sz="1600" i="1" dirty="0">
                <a:solidFill>
                  <a:srgbClr val="BC2AA7"/>
                </a:solidFill>
              </a:rPr>
              <a:t>הַמְזַמֵן: </a:t>
            </a:r>
          </a:p>
          <a:p>
            <a:pPr marL="0" indent="0">
              <a:buNone/>
            </a:pPr>
            <a:r>
              <a:rPr lang="he-IL" dirty="0"/>
              <a:t>בִּרְשׁוּתְכֶם! (הַב לָן </a:t>
            </a:r>
            <a:r>
              <a:rPr lang="he-IL" dirty="0" err="1"/>
              <a:t>וְנִבְרִיך</a:t>
            </a:r>
            <a:r>
              <a:rPr lang="he-IL" dirty="0"/>
              <a:t>ְ </a:t>
            </a:r>
            <a:r>
              <a:rPr lang="he-IL" dirty="0" err="1"/>
              <a:t>לְמַלְכָּא</a:t>
            </a:r>
            <a:r>
              <a:rPr lang="he-IL" dirty="0"/>
              <a:t> </a:t>
            </a:r>
            <a:r>
              <a:rPr lang="he-IL" dirty="0" err="1"/>
              <a:t>עִלָּאָה</a:t>
            </a:r>
            <a:r>
              <a:rPr lang="he-IL" dirty="0"/>
              <a:t> קַדִּישָׁא)</a:t>
            </a:r>
          </a:p>
          <a:p>
            <a:pPr marL="0" indent="0">
              <a:buNone/>
            </a:pPr>
            <a:r>
              <a:rPr lang="he-IL" sz="1600" i="1" dirty="0">
                <a:solidFill>
                  <a:srgbClr val="BC2AA7"/>
                </a:solidFill>
              </a:rPr>
              <a:t>הַמסבִּים עונִים: </a:t>
            </a:r>
          </a:p>
          <a:p>
            <a:pPr marL="0" indent="0">
              <a:buNone/>
            </a:pPr>
            <a:r>
              <a:rPr lang="he-IL" dirty="0"/>
              <a:t>שָׁמַיִם!</a:t>
            </a:r>
          </a:p>
          <a:p>
            <a:pPr marL="0" indent="0">
              <a:buNone/>
            </a:pPr>
            <a:r>
              <a:rPr lang="he-IL" sz="1600" i="1" dirty="0">
                <a:solidFill>
                  <a:srgbClr val="BC2AA7"/>
                </a:solidFill>
              </a:rPr>
              <a:t>הַמְזַמֵן אומֵר: </a:t>
            </a:r>
          </a:p>
          <a:p>
            <a:pPr marL="0" indent="0">
              <a:buNone/>
            </a:pPr>
            <a:r>
              <a:rPr lang="he-IL" dirty="0"/>
              <a:t>בִּרְשׁוּת </a:t>
            </a:r>
            <a:r>
              <a:rPr lang="he-IL" dirty="0" err="1"/>
              <a:t>מַלְכָּא</a:t>
            </a:r>
            <a:r>
              <a:rPr lang="he-IL" dirty="0"/>
              <a:t> </a:t>
            </a:r>
            <a:r>
              <a:rPr lang="he-IL" dirty="0" err="1"/>
              <a:t>עִלָּאָה</a:t>
            </a:r>
            <a:r>
              <a:rPr lang="he-IL" dirty="0"/>
              <a:t> קַדִּישָׁא וּבִרְשׁוּת יוֹמָא טָבָא קַדִּישָׁא, נְבָרֵךְ [</a:t>
            </a:r>
            <a:r>
              <a:rPr lang="he-IL" dirty="0" err="1"/>
              <a:t>אֱלהֵינו</a:t>
            </a:r>
            <a:r>
              <a:rPr lang="he-IL" dirty="0"/>
              <a:t>ּ] שֶׁאָכלְנוּ מִשֶּׁלו.  </a:t>
            </a:r>
          </a:p>
          <a:p>
            <a:pPr marL="0" indent="0">
              <a:buNone/>
            </a:pPr>
            <a:r>
              <a:rPr lang="he-IL" sz="1600" i="1" dirty="0">
                <a:solidFill>
                  <a:srgbClr val="BC2AA7"/>
                </a:solidFill>
              </a:rPr>
              <a:t>הַמסבִּים עונִים: </a:t>
            </a:r>
          </a:p>
          <a:p>
            <a:pPr marL="0" indent="0">
              <a:buNone/>
            </a:pPr>
            <a:r>
              <a:rPr lang="he-IL" dirty="0"/>
              <a:t>בָּרוּךְ (</a:t>
            </a:r>
            <a:r>
              <a:rPr lang="he-IL" dirty="0" err="1"/>
              <a:t>אֱלֹהֵינו</a:t>
            </a:r>
            <a:r>
              <a:rPr lang="he-IL" dirty="0"/>
              <a:t>ּ) שֶׁאָכַלְנוּ מִשֶּׁלּוֹ וּבְטוּבוֹ הַגָּדוֹל תָּמִיד חָיִינוּ</a:t>
            </a:r>
          </a:p>
          <a:p>
            <a:pPr marL="0" indent="0">
              <a:buNone/>
            </a:pPr>
            <a:r>
              <a:rPr lang="he-IL" sz="1600" i="1" dirty="0">
                <a:solidFill>
                  <a:srgbClr val="BC2AA7"/>
                </a:solidFill>
              </a:rPr>
              <a:t>הַמְזַמֵן חוזר: </a:t>
            </a:r>
          </a:p>
          <a:p>
            <a:pPr marL="0" indent="0">
              <a:buNone/>
            </a:pPr>
            <a:r>
              <a:rPr lang="he-IL" dirty="0"/>
              <a:t>בָּרוּךְ (</a:t>
            </a:r>
            <a:r>
              <a:rPr lang="he-IL" dirty="0" err="1"/>
              <a:t>אֱלֹהֵינו</a:t>
            </a:r>
            <a:r>
              <a:rPr lang="he-IL" dirty="0"/>
              <a:t>ּ) שֶׁאָכַלְנוּ מִשֶּׁלּוֹ וּבְטוּבוֹ הַגָּדוֹל תָּמִיד חָיִינוּ</a:t>
            </a:r>
            <a:endParaRPr lang="he-IL" b="1" dirty="0"/>
          </a:p>
          <a:p>
            <a:pPr marL="0" indent="0">
              <a:buNone/>
            </a:pPr>
            <a:endParaRPr lang="he-IL" b="1" dirty="0"/>
          </a:p>
          <a:p>
            <a:pPr marL="0" indent="0">
              <a:buNone/>
            </a:pPr>
            <a:endParaRPr lang="he-IL" b="1" dirty="0"/>
          </a:p>
          <a:p>
            <a:pPr marL="0" indent="0">
              <a:buNone/>
            </a:pPr>
            <a:endParaRPr lang="he-IL" b="1" dirty="0"/>
          </a:p>
          <a:p>
            <a:pPr marL="0" indent="0">
              <a:buNone/>
            </a:pPr>
            <a:endParaRPr lang="he-IL" b="1" dirty="0"/>
          </a:p>
          <a:p>
            <a:pPr marL="0" indent="0">
              <a:buNone/>
            </a:pP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52</a:t>
            </a:fld>
            <a:endParaRPr lang="he-IL"/>
          </a:p>
        </p:txBody>
      </p:sp>
    </p:spTree>
    <p:extLst>
      <p:ext uri="{BB962C8B-B14F-4D97-AF65-F5344CB8AC3E}">
        <p14:creationId xmlns:p14="http://schemas.microsoft.com/office/powerpoint/2010/main" val="27131090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70000" lnSpcReduction="20000"/>
          </a:bodyPr>
          <a:lstStyle/>
          <a:p>
            <a:pPr marL="0" indent="0">
              <a:lnSpc>
                <a:spcPct val="150000"/>
              </a:lnSpc>
              <a:buNone/>
            </a:pPr>
            <a:r>
              <a:rPr lang="he-IL" dirty="0"/>
              <a:t>בָּרוּךְ אַתָּה ה', </a:t>
            </a:r>
            <a:r>
              <a:rPr lang="he-IL" dirty="0" err="1"/>
              <a:t>אֱלהֵינו</a:t>
            </a:r>
            <a:r>
              <a:rPr lang="he-IL" dirty="0"/>
              <a:t>ּ מֶלֶךְ הָעולָם, הַזָן אֶת הָעולָם כֻּלּו בְּטוּבו בְּחֵן בְּחֶסֶד וּבְרַחֲמִים, הוּא נותֵן לֶחֶם לְכָל בָּשָׂר כִּי לְעולָם חַסְדו. וּבְטוּבו הַגָדול תָּמִיד לא חָסַר לָנוּ, וְאַל יֶחְסַר לָנוּ מָזון לְעולָם וָעֶד. בַּעֲבוּר שְׁמו הַגָּדול, כִּי הוּא אֵל זָן וּמְפַרְנֵס לַכּל וּמֵטִיב לַכּל, וּמֵכִין מָזון לְכָל בְּרִיּותָיו אֲשֶׁר בָּרָא. בָּרוּךְ אַתָּה ה', הַזָן אֶת </a:t>
            </a:r>
            <a:r>
              <a:rPr lang="he-IL" dirty="0" err="1"/>
              <a:t>הַכּל</a:t>
            </a:r>
            <a:r>
              <a:rPr lang="he-IL" dirty="0"/>
              <a:t>. </a:t>
            </a:r>
            <a:br>
              <a:rPr lang="he-IL" dirty="0"/>
            </a:br>
            <a:br>
              <a:rPr lang="he-IL" dirty="0"/>
            </a:br>
            <a:r>
              <a:rPr lang="he-IL" dirty="0"/>
              <a:t>נודֶה לְךָ ה' </a:t>
            </a:r>
            <a:r>
              <a:rPr lang="he-IL" dirty="0" err="1"/>
              <a:t>אֱלהֵינו</a:t>
            </a:r>
            <a:r>
              <a:rPr lang="he-IL" dirty="0"/>
              <a:t>ּ עַל שֶׁהִנְחַלְתָּ לַאֲבותֵינוּ אֶרֶץ חֶמְדָה טובָה וּרְחָבָה, וְעַל שֶׁהוצֵאתָנוּ ה' </a:t>
            </a:r>
            <a:r>
              <a:rPr lang="he-IL" dirty="0" err="1"/>
              <a:t>אֱלהֵינו</a:t>
            </a:r>
            <a:r>
              <a:rPr lang="he-IL" dirty="0"/>
              <a:t>ּ מֵאֶרֶץ מִצְרַיִם, וּפְדִיתָנוּ מִבֵּית עֲבָדִים, וְעַל בְּרִיתְךָ שֶׁחָתַמְתָּ בְּבְשָׂרֵנוּ, וְעַל תּורָתְךָ שֶׁלִּמַּדְתָּנוּ, וְעַל </a:t>
            </a:r>
            <a:r>
              <a:rPr lang="he-IL" dirty="0" err="1"/>
              <a:t>חֻקֶּיך</a:t>
            </a:r>
            <a:r>
              <a:rPr lang="he-IL" dirty="0"/>
              <a:t>ָ שֶׁהודַעְתָּנוּ, וְעַל חַיִים חֵן וָחֶסֶד </a:t>
            </a:r>
            <a:r>
              <a:rPr lang="he-IL" dirty="0" err="1"/>
              <a:t>שֶׁחונַנְתָּנו</a:t>
            </a:r>
            <a:r>
              <a:rPr lang="he-IL" dirty="0"/>
              <a:t>ּ, וְעַל אֲכִילַת מָזון שָׁאַתָּה זָן וּמְפַרְנֵס אותָנוּ תָּמִיד, בְּכָל יום וּבְכָל עֵת וּבְכָל שָׁעָה: </a:t>
            </a:r>
            <a:br>
              <a:rPr lang="he-IL" dirty="0"/>
            </a:br>
            <a:br>
              <a:rPr lang="he-IL" dirty="0"/>
            </a:br>
            <a:r>
              <a:rPr lang="he-IL" dirty="0"/>
              <a:t>וְעַל </a:t>
            </a:r>
            <a:r>
              <a:rPr lang="he-IL" dirty="0" err="1"/>
              <a:t>הַכּל</a:t>
            </a:r>
            <a:r>
              <a:rPr lang="he-IL" dirty="0"/>
              <a:t> ה' </a:t>
            </a:r>
            <a:r>
              <a:rPr lang="he-IL" dirty="0" err="1"/>
              <a:t>אֱלהֵינו</a:t>
            </a:r>
            <a:r>
              <a:rPr lang="he-IL" dirty="0"/>
              <a:t>ּ, אֲנַחְנוּ מודִים לָךְ וּמְבָרְכִים אותָךְ, יִתְבָּרַךְ שִׁמְךָ בְּפִי כָּל חַי תָּמִיד לְעולָם וָעֶד. כַּכָּתוּב: וְאָכַלְתָּ וְשָׂבַעְתָּ וּבֵרַכְתָּ אֶת ה' </a:t>
            </a:r>
            <a:r>
              <a:rPr lang="he-IL" dirty="0" err="1"/>
              <a:t>אֱלהֵיך</a:t>
            </a:r>
            <a:r>
              <a:rPr lang="he-IL" dirty="0"/>
              <a:t>ָ עַל הָאָרֶץ הַטּובָה אֲשֶּׁר נָתַן לָךְ. </a:t>
            </a:r>
            <a:br>
              <a:rPr lang="he-IL" dirty="0"/>
            </a:br>
            <a:r>
              <a:rPr lang="he-IL" b="1" dirty="0"/>
              <a:t>בָּרוּךְ אַתָּה ה', עַל הָאָרֶץ וְעַל הַמָזון.</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53</a:t>
            </a:fld>
            <a:endParaRPr lang="he-IL"/>
          </a:p>
        </p:txBody>
      </p:sp>
    </p:spTree>
    <p:extLst>
      <p:ext uri="{BB962C8B-B14F-4D97-AF65-F5344CB8AC3E}">
        <p14:creationId xmlns:p14="http://schemas.microsoft.com/office/powerpoint/2010/main" val="2160257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600" i="1" dirty="0">
                <a:solidFill>
                  <a:srgbClr val="BC2AA7"/>
                </a:solidFill>
              </a:rPr>
              <a:t>נוסח אשכנז</a:t>
            </a:r>
          </a:p>
          <a:p>
            <a:pPr marL="0" indent="0">
              <a:lnSpc>
                <a:spcPct val="150000"/>
              </a:lnSpc>
              <a:buNone/>
            </a:pPr>
            <a:r>
              <a:rPr lang="he-IL" b="1" dirty="0"/>
              <a:t>רַחֵם</a:t>
            </a:r>
            <a:r>
              <a:rPr lang="he-IL" dirty="0"/>
              <a:t> נָא ה' </a:t>
            </a:r>
            <a:r>
              <a:rPr lang="he-IL" dirty="0" err="1"/>
              <a:t>אֱלהֵינו</a:t>
            </a:r>
            <a:r>
              <a:rPr lang="he-IL" dirty="0"/>
              <a:t>ּ עַל יִשְׂרָאַל עַמֶּךָ וְעַל יְרוּשָׁלַיִם עִירֶךָ וְעַל צִיּון מִשְׁכַּן כְּבודֶךָ וְעַל מַלְכוּת בֵּית דָּוִד מְשִׁיחֶךָ וְעַל הַבַּיִת הַגָדול וְהַקָדושׁ שֶׁנִּקְרָא שִׁמְךָ עָלָיו: </a:t>
            </a:r>
            <a:r>
              <a:rPr lang="he-IL" dirty="0" err="1"/>
              <a:t>אֱלהֵינו</a:t>
            </a:r>
            <a:r>
              <a:rPr lang="he-IL" dirty="0"/>
              <a:t>ּ אָבִינוּ, רְעֵנוּ זוּנֵנוּ פַרְנְסֵנוּ וְכַלְכְּלֵנוּ </a:t>
            </a:r>
            <a:r>
              <a:rPr lang="he-IL" dirty="0" err="1"/>
              <a:t>וְהַרְוִיחֵנו</a:t>
            </a:r>
            <a:r>
              <a:rPr lang="he-IL" dirty="0"/>
              <a:t>ּ, וְהַרְוַח לָנוּ ה' </a:t>
            </a:r>
            <a:r>
              <a:rPr lang="he-IL" dirty="0" err="1"/>
              <a:t>אֱלהֵינו</a:t>
            </a:r>
            <a:r>
              <a:rPr lang="he-IL" dirty="0"/>
              <a:t>ּ מְהֵרָה מִכָּל צָרותֵינוּ. וְנָא אַל תַּצְרִיכֵנוּ ה' </a:t>
            </a:r>
            <a:r>
              <a:rPr lang="he-IL" dirty="0" err="1"/>
              <a:t>אֱלהֵינו</a:t>
            </a:r>
            <a:r>
              <a:rPr lang="he-IL" dirty="0"/>
              <a:t>ּ, לא לִידֵי מַתְּנַת בָּשָׂר וָדָם וְלא לִידֵי </a:t>
            </a:r>
            <a:r>
              <a:rPr lang="he-IL" dirty="0" err="1"/>
              <a:t>הַלְוָאתָם</a:t>
            </a:r>
            <a:r>
              <a:rPr lang="he-IL" dirty="0"/>
              <a:t>, כִּי אִם לְיָדְךָ הַמְּלֵאָה הַפְּתוּחָה הַקְּדושָׁה וְהָרְחָבָה, שֶׁלא נֵבושׁ וְלא נִכָּלֵם לְעולָם וָעֶד</a:t>
            </a:r>
            <a:r>
              <a:rPr lang="he-IL" b="1" dirty="0"/>
              <a:t>.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54</a:t>
            </a:fld>
            <a:endParaRPr lang="he-IL"/>
          </a:p>
        </p:txBody>
      </p:sp>
    </p:spTree>
    <p:extLst>
      <p:ext uri="{BB962C8B-B14F-4D97-AF65-F5344CB8AC3E}">
        <p14:creationId xmlns:p14="http://schemas.microsoft.com/office/powerpoint/2010/main" val="32821687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600" i="1" dirty="0">
                <a:solidFill>
                  <a:srgbClr val="BC2AA7"/>
                </a:solidFill>
              </a:rPr>
              <a:t>נוסח עדות המזרח</a:t>
            </a:r>
          </a:p>
          <a:p>
            <a:pPr marL="0" indent="0">
              <a:lnSpc>
                <a:spcPct val="150000"/>
              </a:lnSpc>
              <a:buNone/>
            </a:pPr>
            <a:r>
              <a:rPr lang="he-IL" b="1" dirty="0"/>
              <a:t>רַחֶם</a:t>
            </a:r>
            <a:r>
              <a:rPr lang="he-IL" dirty="0"/>
              <a:t> יְיָ </a:t>
            </a:r>
            <a:r>
              <a:rPr lang="he-IL" dirty="0" err="1"/>
              <a:t>אֱלֹהֵינו</a:t>
            </a:r>
            <a:r>
              <a:rPr lang="he-IL" dirty="0"/>
              <a:t>ּ עָלֵינוּ וְעַל יִשְׂרָאֵל עַמָּךְ וְעַל יְרוּשָׁלַיִם עִירָךְ וְעַל הַר צִיּוֹן מִשְׁכַּן כְּבוֹדָךְ וְעַל הֵיכָלָךְ וְעַל מְעוֹנָךְ וְעַל דְּבִירָךְ, וְעַל הַבַּיִת הַגָּדוֹל וְהַקָּדוֹשׁ שֶׁנִּקְרָא שִׁמְךָ עָלָיו. אָבִינוּ! רְעֵנוּ, זוּנֵנוּ, פַּרְנְסֵנוּ, כַּלְכְּלֵנוּ, </a:t>
            </a:r>
            <a:r>
              <a:rPr lang="he-IL" dirty="0" err="1"/>
              <a:t>הַרְוִיחֵנו</a:t>
            </a:r>
            <a:r>
              <a:rPr lang="he-IL" dirty="0"/>
              <a:t>ּ, הַרְוַח לָנוּ מְהֵרָה מִכָּל צָרוֹתֵינוּ, וְאַל תַּצְרִיכֵנוּ יְיָ </a:t>
            </a:r>
            <a:r>
              <a:rPr lang="he-IL" dirty="0" err="1"/>
              <a:t>אֱלֹהֵינו</a:t>
            </a:r>
            <a:r>
              <a:rPr lang="he-IL" dirty="0"/>
              <a:t>ּ לִידֵי מַתְּנוֹת בָּשָׂר וָדָם וְלֹא לִידֵי </a:t>
            </a:r>
            <a:r>
              <a:rPr lang="he-IL" dirty="0" err="1"/>
              <a:t>הַלְוָאָתָם</a:t>
            </a:r>
            <a:r>
              <a:rPr lang="he-IL" dirty="0"/>
              <a:t>, אֶלָּא לְיָדְךָ הַמְּלֵאָה וְהָרְחָבָה הָעֲשִׁירָה וְהַפְּתוּחָה. יְהִי רָצוֹן שֶׁלֹּא נֵבוֹשׁ בָּעוֹלָם הַזֶּה וְלֹא נִכָּלֵם לְעוֹלָם הַבָּא, וּמַלְכוּת בֵּית דָּוִד מְשִׁיחָךְ </a:t>
            </a:r>
            <a:r>
              <a:rPr lang="he-IL" dirty="0" err="1"/>
              <a:t>תַּחֲזִירֶנָּה</a:t>
            </a:r>
            <a:r>
              <a:rPr lang="he-IL" dirty="0"/>
              <a:t> לִמְקוֹמָהּ בִּמְהֵרָה בְיָמֵינוּ.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55</a:t>
            </a:fld>
            <a:endParaRPr lang="he-IL"/>
          </a:p>
        </p:txBody>
      </p:sp>
    </p:spTree>
    <p:extLst>
      <p:ext uri="{BB962C8B-B14F-4D97-AF65-F5344CB8AC3E}">
        <p14:creationId xmlns:p14="http://schemas.microsoft.com/office/powerpoint/2010/main" val="8847968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lnSpcReduction="10000"/>
          </a:bodyPr>
          <a:lstStyle/>
          <a:p>
            <a:pPr marL="0" indent="0">
              <a:lnSpc>
                <a:spcPct val="150000"/>
              </a:lnSpc>
              <a:buNone/>
            </a:pPr>
            <a:r>
              <a:rPr lang="he-IL" sz="1700" i="1" dirty="0">
                <a:solidFill>
                  <a:srgbClr val="BC2AA7"/>
                </a:solidFill>
              </a:rPr>
              <a:t>נוסח אשכנז</a:t>
            </a:r>
          </a:p>
          <a:p>
            <a:pPr marL="0" indent="0">
              <a:lnSpc>
                <a:spcPct val="150000"/>
              </a:lnSpc>
              <a:buNone/>
            </a:pPr>
            <a:r>
              <a:rPr lang="he-IL" dirty="0" err="1"/>
              <a:t>אֱלהֵינו</a:t>
            </a:r>
            <a:r>
              <a:rPr lang="he-IL" dirty="0"/>
              <a:t>ּ </a:t>
            </a:r>
            <a:r>
              <a:rPr lang="he-IL" dirty="0" err="1"/>
              <a:t>וֵאלהֵי</a:t>
            </a:r>
            <a:r>
              <a:rPr lang="he-IL" dirty="0"/>
              <a:t> אֲבותֵינוּ, </a:t>
            </a:r>
            <a:r>
              <a:rPr lang="he-IL" b="1" dirty="0"/>
              <a:t>יַעֲלֶה וְיָבא </a:t>
            </a:r>
            <a:r>
              <a:rPr lang="he-IL" dirty="0"/>
              <a:t>וְיַגִּיעַ וְיֵרָאֶה וְיֵרָצֶה וְיִשָּׁמַע וְיִפָּקֵד </a:t>
            </a:r>
            <a:r>
              <a:rPr lang="he-IL" dirty="0" err="1"/>
              <a:t>וְיִזָּכֵר</a:t>
            </a:r>
            <a:r>
              <a:rPr lang="he-IL" dirty="0"/>
              <a:t> </a:t>
            </a:r>
            <a:r>
              <a:rPr lang="he-IL" dirty="0" err="1"/>
              <a:t>זִכְרונֵנו</a:t>
            </a:r>
            <a:r>
              <a:rPr lang="he-IL" dirty="0"/>
              <a:t>ּ </a:t>
            </a:r>
            <a:r>
              <a:rPr lang="he-IL" dirty="0" err="1"/>
              <a:t>וּפִקְדּונֵנו</a:t>
            </a:r>
            <a:r>
              <a:rPr lang="he-IL" dirty="0"/>
              <a:t>ּ, </a:t>
            </a:r>
            <a:r>
              <a:rPr lang="he-IL" dirty="0" err="1"/>
              <a:t>וְזִכְרון</a:t>
            </a:r>
            <a:r>
              <a:rPr lang="he-IL" dirty="0"/>
              <a:t> אֲבותֵינוּ, </a:t>
            </a:r>
            <a:r>
              <a:rPr lang="he-IL" dirty="0" err="1"/>
              <a:t>וְזִכְרון</a:t>
            </a:r>
            <a:r>
              <a:rPr lang="he-IL" dirty="0"/>
              <a:t> מָשִׁיחַ בֶּן דָּוִד עַבְדֶּךָ, </a:t>
            </a:r>
            <a:r>
              <a:rPr lang="he-IL" dirty="0" err="1"/>
              <a:t>וְזִכְרון</a:t>
            </a:r>
            <a:r>
              <a:rPr lang="he-IL" dirty="0"/>
              <a:t> יְרוּשָׁלַיִם עִיר </a:t>
            </a:r>
            <a:r>
              <a:rPr lang="he-IL" dirty="0" err="1"/>
              <a:t>קָדְשֶׁך</a:t>
            </a:r>
            <a:r>
              <a:rPr lang="he-IL" dirty="0"/>
              <a:t>ָ, </a:t>
            </a:r>
            <a:r>
              <a:rPr lang="he-IL" dirty="0" err="1"/>
              <a:t>וְזִכְרון</a:t>
            </a:r>
            <a:r>
              <a:rPr lang="he-IL" dirty="0"/>
              <a:t> כָּל עַמְּךָ בֵּית יִשְׂרָאַל לְפָנֶיךָ, לִפְלֵיטָה לְטובָה לְחֵן וּלְחֶסֶד וּלְרַחֲמִים, לְחַיִּים וּלְשָׁלום בְּיום חַג הַמַּצּות הַזֶּה זָכְרֵנוּ ה' </a:t>
            </a:r>
            <a:r>
              <a:rPr lang="he-IL" dirty="0" err="1"/>
              <a:t>אֱלהֵינו</a:t>
            </a:r>
            <a:r>
              <a:rPr lang="he-IL" dirty="0"/>
              <a:t>ּ בּו לְטובָה וּפָקְדֵנוּ בו לִבְרָכָה וְהושִׁיעֵנוּ בו לְחַיִים. וּבִדְבַר יְשׁוּעָה וְרַחֲמִים חוּס וְחָנֵּנוּ וְרַחֵם עָלֵינוּ וְהושִׁיעֵנוּ, כִּי אֵלֶיךָ עֵינֵינוּ, כִּי אֵל מֶלֶךְ חַנוּן וְרַחוּם אָתָּה. </a:t>
            </a:r>
          </a:p>
          <a:p>
            <a:pPr marL="0" indent="0">
              <a:lnSpc>
                <a:spcPct val="150000"/>
              </a:lnSpc>
              <a:buNone/>
            </a:pPr>
            <a:r>
              <a:rPr lang="he-IL" b="1" dirty="0"/>
              <a:t>וּבְנֵה יְרוּשָׁלַיִם עִיר הַקדֶשׁ בִּמְהֵרָה בְיָמֵינוּ. </a:t>
            </a:r>
            <a:br>
              <a:rPr lang="he-IL" b="1" dirty="0"/>
            </a:br>
            <a:r>
              <a:rPr lang="he-IL" b="1" dirty="0"/>
              <a:t>בָּרוּךְ אַתָּה ה', בּונֶה בְּרַחֲמָיו יְרוּשָׁלַיִם. אָמֵן.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56</a:t>
            </a:fld>
            <a:endParaRPr lang="he-IL"/>
          </a:p>
        </p:txBody>
      </p:sp>
    </p:spTree>
    <p:extLst>
      <p:ext uri="{BB962C8B-B14F-4D97-AF65-F5344CB8AC3E}">
        <p14:creationId xmlns:p14="http://schemas.microsoft.com/office/powerpoint/2010/main" val="932305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92500"/>
          </a:bodyPr>
          <a:lstStyle/>
          <a:p>
            <a:pPr marL="0" indent="0">
              <a:lnSpc>
                <a:spcPct val="150000"/>
              </a:lnSpc>
              <a:buNone/>
            </a:pPr>
            <a:r>
              <a:rPr lang="he-IL" sz="1700" i="1" dirty="0">
                <a:solidFill>
                  <a:srgbClr val="BC2AA7"/>
                </a:solidFill>
              </a:rPr>
              <a:t>נוסח עדות המזרח</a:t>
            </a:r>
          </a:p>
          <a:p>
            <a:pPr marL="0" indent="0">
              <a:lnSpc>
                <a:spcPct val="150000"/>
              </a:lnSpc>
              <a:buNone/>
            </a:pPr>
            <a:r>
              <a:rPr lang="he-IL" dirty="0" err="1"/>
              <a:t>אֱלֹהֵינו</a:t>
            </a:r>
            <a:r>
              <a:rPr lang="he-IL" dirty="0"/>
              <a:t>ּ </a:t>
            </a:r>
            <a:r>
              <a:rPr lang="he-IL" dirty="0" err="1"/>
              <a:t>וֵאלֹהֵי</a:t>
            </a:r>
            <a:r>
              <a:rPr lang="he-IL" dirty="0"/>
              <a:t> אֲבוֹתֵינוּ, </a:t>
            </a:r>
            <a:r>
              <a:rPr lang="he-IL" b="1" dirty="0"/>
              <a:t>יַעֲלֶה וְיָבוֹא</a:t>
            </a:r>
            <a:r>
              <a:rPr lang="he-IL" dirty="0"/>
              <a:t>, יַגִּיעַ, יֵרָאֶה וְיֵרָצֶה, יִשָּׁמַע יִפָּקֵד </a:t>
            </a:r>
            <a:r>
              <a:rPr lang="he-IL" dirty="0" err="1"/>
              <a:t>וְיִזָּכֵר</a:t>
            </a:r>
            <a:r>
              <a:rPr lang="he-IL" dirty="0"/>
              <a:t>, </a:t>
            </a:r>
            <a:r>
              <a:rPr lang="he-IL" dirty="0" err="1"/>
              <a:t>זִכְרוֹנֵנו</a:t>
            </a:r>
            <a:r>
              <a:rPr lang="he-IL" dirty="0"/>
              <a:t>ּ </a:t>
            </a:r>
            <a:r>
              <a:rPr lang="he-IL" dirty="0" err="1"/>
              <a:t>וְזִכְרוֹן</a:t>
            </a:r>
            <a:r>
              <a:rPr lang="he-IL" dirty="0"/>
              <a:t> אֲבוֹתֵינוּ, </a:t>
            </a:r>
            <a:r>
              <a:rPr lang="he-IL" dirty="0" err="1"/>
              <a:t>זִכְרוֹן</a:t>
            </a:r>
            <a:r>
              <a:rPr lang="he-IL" dirty="0"/>
              <a:t> יְרוּשָׁלַיִם עִירָךְ, </a:t>
            </a:r>
            <a:r>
              <a:rPr lang="he-IL" dirty="0" err="1"/>
              <a:t>וְזִכְרוֹן</a:t>
            </a:r>
            <a:r>
              <a:rPr lang="he-IL" dirty="0"/>
              <a:t> מָשִׁיחַ בֶּן דָּוִד עַבְדָּךְ, </a:t>
            </a:r>
            <a:r>
              <a:rPr lang="he-IL" dirty="0" err="1"/>
              <a:t>וְזִכְרוֹן</a:t>
            </a:r>
            <a:r>
              <a:rPr lang="he-IL" dirty="0"/>
              <a:t> כָּל-עַמְּךָ בֵּית יִשְׂרָאֵל לְפָנֶיךָ, לִפְלֵטָה לְטוֹבָה לְחֵן לְחֶסֶד וּלְרַחֲמִים, לְחַיִּים טוֹבִים וּלְשָׁלוֹם, בְּיוֹם חַג הַמַּצּוֹת הַזֶּה, בְּיוֹם טוֹב מִקְרָא קֹדֶשׁ הַזֶּה, לְרַחֵם בּוֹ עָלֵינוּ וּלְהוֹשִׁיעֵנוּ. כְרֵנוּ יְיָ </a:t>
            </a:r>
            <a:r>
              <a:rPr lang="he-IL" dirty="0" err="1"/>
              <a:t>אֱלֹהֵינו</a:t>
            </a:r>
            <a:r>
              <a:rPr lang="he-IL" dirty="0"/>
              <a:t>ּ בּוֹ לְטוֹבָה, וּפָּקְדֵנוּ בוֹ לִבְרָכָה, וְהוֹשִׁיעֵנוּ בוֹ לְחַיִּים טוֹבִים בִּדְבַר יְשׁוּעָה וְרַחֲמִים; חוּס וְחָנֵּנוּ, וַחֲמֹל וְרַחֵם עָלֵינוּ, וְהוֹשִׁיעֵנוּ כִּי אֵלֶיךָ עֵינֵינוּ, כִּי אֵל מֶלֶךְ חַנּוּן וְרַחוּם אָתָּה. </a:t>
            </a:r>
          </a:p>
          <a:p>
            <a:pPr marL="0" indent="0">
              <a:lnSpc>
                <a:spcPct val="150000"/>
              </a:lnSpc>
              <a:buNone/>
            </a:pPr>
            <a:r>
              <a:rPr lang="he-IL" b="1" dirty="0"/>
              <a:t>וְתִבְנֶה יְרוּשָׁלַיִם עִירָךְ בִּמְהֵרָה בְיָמֵינוּ. </a:t>
            </a:r>
            <a:br>
              <a:rPr lang="en-US" b="1" dirty="0"/>
            </a:br>
            <a:r>
              <a:rPr lang="he-IL" b="1" dirty="0"/>
              <a:t>בָּרוּךְ אַתָּה יְיָ, בּוֹנֵה יְרוּשָׁלָיִם. אָמֵן.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57</a:t>
            </a:fld>
            <a:endParaRPr lang="he-IL"/>
          </a:p>
        </p:txBody>
      </p:sp>
    </p:spTree>
    <p:extLst>
      <p:ext uri="{BB962C8B-B14F-4D97-AF65-F5344CB8AC3E}">
        <p14:creationId xmlns:p14="http://schemas.microsoft.com/office/powerpoint/2010/main" val="22452191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600" i="1" dirty="0">
                <a:solidFill>
                  <a:srgbClr val="BC2AA7"/>
                </a:solidFill>
              </a:rPr>
              <a:t>נוסח אשכנז</a:t>
            </a:r>
          </a:p>
          <a:p>
            <a:pPr marL="0" indent="0">
              <a:lnSpc>
                <a:spcPct val="150000"/>
              </a:lnSpc>
              <a:buNone/>
            </a:pPr>
            <a:r>
              <a:rPr lang="he-IL" dirty="0"/>
              <a:t>בָּרוּךְ אַתָּה ה', </a:t>
            </a:r>
            <a:r>
              <a:rPr lang="he-IL" dirty="0" err="1"/>
              <a:t>אֱלהֵינו</a:t>
            </a:r>
            <a:r>
              <a:rPr lang="he-IL" dirty="0"/>
              <a:t>ּ מֶלֶךְ הָעולָם, הָאֵל אָבִינוּ מַלְכֵּנוּ </a:t>
            </a:r>
            <a:r>
              <a:rPr lang="he-IL" dirty="0" err="1"/>
              <a:t>אַדִירֵנו</a:t>
            </a:r>
            <a:r>
              <a:rPr lang="he-IL" dirty="0"/>
              <a:t>ּ בּורְאֵנוּ גּאֲלֵנוּ יוצְרֵנוּ </a:t>
            </a:r>
            <a:r>
              <a:rPr lang="he-IL" dirty="0" err="1"/>
              <a:t>קְדושֵׁנו</a:t>
            </a:r>
            <a:r>
              <a:rPr lang="he-IL" dirty="0"/>
              <a:t>ּ קְדושׁ יַעֲקב רועֵנוּ רועֵה יִשְׂרָאַל הַמֶּלֶךְ הַטּוב וְהַמֵּטִיב לַכּל שֶׁבְּכָל יום וָיום הוּא הֵטִיב, הוּא מֵטִיב, הוּא יֵיטִיב לָנוּ. הוּא גְמָלָנוּ הוּא גומְלֵנוּ הוּא יִגְמְלֵנוּ לָעַד, לְחֵן וּלְחֶסֶד וּלְרַחֲמִים וּלְרֶוַח הַצָּלָה וְהַצְלָחָה, בְּרָכָה וִישׁוּעָה נֶחָמָה פַּרְנָסָה וְכַלְכָּלָה וְרַחֲמִים וְחַיִּים וְשָׁלום וְכָל טוב, וּמִכָּל טוּב לְעולָם עַל יְחַסְּרֵנוּ.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58</a:t>
            </a:fld>
            <a:endParaRPr lang="he-IL"/>
          </a:p>
        </p:txBody>
      </p:sp>
    </p:spTree>
    <p:extLst>
      <p:ext uri="{BB962C8B-B14F-4D97-AF65-F5344CB8AC3E}">
        <p14:creationId xmlns:p14="http://schemas.microsoft.com/office/powerpoint/2010/main" val="41248758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600" i="1" dirty="0">
                <a:solidFill>
                  <a:srgbClr val="BC2AA7"/>
                </a:solidFill>
              </a:rPr>
              <a:t>נוסח עדות המזרח</a:t>
            </a:r>
          </a:p>
          <a:p>
            <a:pPr marL="0" indent="0">
              <a:lnSpc>
                <a:spcPct val="150000"/>
              </a:lnSpc>
              <a:buNone/>
            </a:pPr>
            <a:r>
              <a:rPr lang="he-IL" b="1" dirty="0"/>
              <a:t>בָּרוּךְ</a:t>
            </a:r>
            <a:r>
              <a:rPr lang="he-IL" dirty="0"/>
              <a:t> אַתָּה יְיָ </a:t>
            </a:r>
            <a:r>
              <a:rPr lang="he-IL" dirty="0" err="1"/>
              <a:t>אֱלֹהֵינו</a:t>
            </a:r>
            <a:r>
              <a:rPr lang="he-IL" dirty="0"/>
              <a:t>ּ מֶלֶךְ הָעוֹלָם לָעַד הָאֵל אָבִינוּ מַלְכֵּנוּ </a:t>
            </a:r>
            <a:r>
              <a:rPr lang="he-IL" dirty="0" err="1"/>
              <a:t>אַדִּירֵנו</a:t>
            </a:r>
            <a:r>
              <a:rPr lang="he-IL" dirty="0"/>
              <a:t>ּ בּוֹרְאֵנוּ גּוֹאֲלֵנוּ </a:t>
            </a:r>
            <a:r>
              <a:rPr lang="he-IL" dirty="0" err="1"/>
              <a:t>קְדוֹשֵׁנו</a:t>
            </a:r>
            <a:r>
              <a:rPr lang="he-IL" dirty="0"/>
              <a:t>ּ קְדוֹשׁ יַעֲקֹב רוֹעֵנוּ רוֹעֵה יִשְׂרָאֵל הַמֶּלֶךְ הַטּוֹב וְהַמֵּטִיב לַכּל שֶׁבְּכָל יוֹם וָיוֹם הוּא הֵטִיב לָנוּ הוּא מֵטִיב לָנוּ הוּא יֵיטִיב לָנוּ הוּא גְמָלָנוּ הוּא גוֹמְלֵנוּ הוּא יִגְמְלֵנוּ לָעַד חֵן וָחֶסֶד וְרַחֲמִים וְרֶוַח וְהַצָּלָה וְכָל טוֹב.</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59</a:t>
            </a:fld>
            <a:endParaRPr lang="he-IL"/>
          </a:p>
        </p:txBody>
      </p:sp>
    </p:spTree>
    <p:extLst>
      <p:ext uri="{BB962C8B-B14F-4D97-AF65-F5344CB8AC3E}">
        <p14:creationId xmlns:p14="http://schemas.microsoft.com/office/powerpoint/2010/main" val="3935850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pPr algn="r" rtl="1"/>
            <a:r>
              <a:rPr lang="he-IL" sz="11500" b="1" dirty="0"/>
              <a:t>כַּרְפַּס</a:t>
            </a:r>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095B675F-D804-4A30-A161-83531C5BD426}"/>
              </a:ext>
            </a:extLst>
          </p:cNvPr>
          <p:cNvSpPr>
            <a:spLocks noGrp="1"/>
          </p:cNvSpPr>
          <p:nvPr>
            <p:ph type="sldNum" sz="quarter" idx="12"/>
          </p:nvPr>
        </p:nvSpPr>
        <p:spPr/>
        <p:txBody>
          <a:bodyPr/>
          <a:lstStyle/>
          <a:p>
            <a:fld id="{B9B3509D-806F-45F6-AC6F-7F07DFF83F26}" type="slidenum">
              <a:rPr lang="he-IL" smtClean="0"/>
              <a:t>6</a:t>
            </a:fld>
            <a:endParaRPr lang="he-IL"/>
          </a:p>
        </p:txBody>
      </p:sp>
    </p:spTree>
    <p:extLst>
      <p:ext uri="{BB962C8B-B14F-4D97-AF65-F5344CB8AC3E}">
        <p14:creationId xmlns:p14="http://schemas.microsoft.com/office/powerpoint/2010/main" val="6108583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FCD8F-F5BE-47CC-BBFB-5B8DEABEFF3A}"/>
              </a:ext>
            </a:extLst>
          </p:cNvPr>
          <p:cNvSpPr>
            <a:spLocks noGrp="1"/>
          </p:cNvSpPr>
          <p:nvPr>
            <p:ph type="title"/>
          </p:nvPr>
        </p:nvSpPr>
        <p:spPr>
          <a:xfrm>
            <a:off x="838200" y="365125"/>
            <a:ext cx="10515600" cy="901613"/>
          </a:xfrm>
        </p:spPr>
        <p:txBody>
          <a:bodyPr>
            <a:normAutofit/>
          </a:bodyPr>
          <a:lstStyle/>
          <a:p>
            <a:r>
              <a:rPr lang="he-IL" sz="3200" b="1" dirty="0">
                <a:cs typeface="+mn-cs"/>
              </a:rPr>
              <a:t>הרחמן </a:t>
            </a:r>
            <a:br>
              <a:rPr lang="he-IL" sz="3200" b="1" dirty="0">
                <a:cs typeface="+mn-cs"/>
              </a:rPr>
            </a:br>
            <a:r>
              <a:rPr lang="he-IL" sz="1600" i="1" dirty="0">
                <a:solidFill>
                  <a:srgbClr val="BC2AA7"/>
                </a:solidFill>
                <a:cs typeface="+mn-cs"/>
              </a:rPr>
              <a:t>נוסח אשכנז</a:t>
            </a:r>
            <a:endParaRPr lang="he-IL" sz="1600" dirty="0">
              <a:cs typeface="+mn-cs"/>
            </a:endParaRPr>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1266738"/>
            <a:ext cx="5181600" cy="4910225"/>
          </a:xfrm>
        </p:spPr>
        <p:txBody>
          <a:bodyPr>
            <a:normAutofit/>
          </a:bodyPr>
          <a:lstStyle/>
          <a:p>
            <a:pPr marL="0" indent="0">
              <a:lnSpc>
                <a:spcPct val="150000"/>
              </a:lnSpc>
              <a:buNone/>
            </a:pPr>
            <a:r>
              <a:rPr lang="he-IL" sz="1600" b="1" dirty="0"/>
              <a:t>הָרַחֲמָן</a:t>
            </a:r>
            <a:r>
              <a:rPr lang="he-IL" sz="1600" dirty="0"/>
              <a:t> הוּא יִשְׁלַח לָנוּ אֶת אֵלִיָּהוּ הַנָּבִיא זָכוּר לַטּוב, וִיבַשֶּׂר לָנוּ בְּשׂורות טובות יְשׁוּעות וְנֶחָמות. </a:t>
            </a:r>
            <a:br>
              <a:rPr lang="he-IL" sz="1600" dirty="0"/>
            </a:br>
            <a:r>
              <a:rPr lang="he-IL" sz="1600" b="1" dirty="0"/>
              <a:t>הָרַחֲמָן </a:t>
            </a:r>
            <a:r>
              <a:rPr lang="he-IL" sz="1600" dirty="0"/>
              <a:t>הוּא יְבָרֵךְ אֶת בַּעֲלִי / אִשְתִי. </a:t>
            </a:r>
            <a:br>
              <a:rPr lang="he-IL" sz="1600" dirty="0"/>
            </a:br>
            <a:r>
              <a:rPr lang="he-IL" sz="1600" b="1" dirty="0"/>
              <a:t>הָרַחֲמָן </a:t>
            </a:r>
            <a:r>
              <a:rPr lang="he-IL" sz="1600" dirty="0"/>
              <a:t>הוּא יְבָרֵךְ אֶת [אָבִי מורִי] בַּעַל הַבַּיִת הַזֶּה. וְאֶת [אִמִּי מורָתִי] בַּעַלת הַבַּיִת הַזֶּה, אותָם וְאֶת בֵּיתָם וְאֶת זַרְעָם וְאֶת כָּל אֲשֶׁר לָהֶם. אותָנוּ וְאֶת כָּל אֲשֶׁר לָנוּ, כְּמו </a:t>
            </a:r>
            <a:r>
              <a:rPr lang="he-IL" sz="1600" dirty="0" err="1"/>
              <a:t>שֶׁנִּתְבָּרְכו</a:t>
            </a:r>
            <a:r>
              <a:rPr lang="he-IL" sz="1600" dirty="0"/>
              <a:t>ּ אֲבותֵינוּ </a:t>
            </a:r>
            <a:br>
              <a:rPr lang="he-IL" sz="1600" dirty="0"/>
            </a:br>
            <a:r>
              <a:rPr lang="he-IL" sz="1600" dirty="0"/>
              <a:t>אַבְרָהָם יִצְחָק וְיַעֲקב בַּכּל מִכּל כּל, כֵּן יְבָרֵךְ אותָנוּ כֻּלָּנוּ יַחַד בִּבְרָכָה שְׁלֵמָה, וְנאמַר, אָמֵן. </a:t>
            </a:r>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172200" y="1266738"/>
            <a:ext cx="5181600" cy="4910225"/>
          </a:xfrm>
        </p:spPr>
        <p:txBody>
          <a:bodyPr>
            <a:normAutofit/>
          </a:bodyPr>
          <a:lstStyle/>
          <a:p>
            <a:pPr marL="0" indent="0">
              <a:lnSpc>
                <a:spcPct val="150000"/>
              </a:lnSpc>
              <a:buNone/>
            </a:pPr>
            <a:r>
              <a:rPr lang="he-IL" sz="1600" b="1" dirty="0"/>
              <a:t>הָרַחֲמָן</a:t>
            </a:r>
            <a:r>
              <a:rPr lang="he-IL" sz="1600" dirty="0"/>
              <a:t> הוּא יִמְלוךְ עָלֵינוּ לְעולָם וָעֶד. </a:t>
            </a:r>
            <a:br>
              <a:rPr lang="he-IL" sz="1600" dirty="0"/>
            </a:br>
            <a:r>
              <a:rPr lang="he-IL" sz="1600" b="1" dirty="0"/>
              <a:t>הָרַחֲמָן</a:t>
            </a:r>
            <a:r>
              <a:rPr lang="he-IL" sz="1600" dirty="0"/>
              <a:t> הוּא יִתְבָּרַךְ בַּשָּׁמַיִם וּבָאָרֶץ. </a:t>
            </a:r>
            <a:br>
              <a:rPr lang="he-IL" sz="1600" dirty="0"/>
            </a:br>
            <a:r>
              <a:rPr lang="he-IL" sz="1600" b="1" dirty="0"/>
              <a:t>הָרַחֲמָן </a:t>
            </a:r>
            <a:r>
              <a:rPr lang="he-IL" sz="1600" dirty="0"/>
              <a:t>הוּא יִשְׁתַּבַּח לְדור דּורִים, וְיִתְפָּאַר בָּנוּ לָעַד וּלְנֵצַח נְצָחִים, וְיִתְהַדַּר בָּנוּ לָעַד וּלְעולְמֵי עולָמִים. </a:t>
            </a:r>
            <a:br>
              <a:rPr lang="he-IL" sz="1600" dirty="0"/>
            </a:br>
            <a:r>
              <a:rPr lang="he-IL" sz="1600" b="1" dirty="0"/>
              <a:t>הָרַחֲמָן</a:t>
            </a:r>
            <a:r>
              <a:rPr lang="he-IL" sz="1600" dirty="0"/>
              <a:t> הוּא יְפַרְנְסֵנוּ בְּכָבוד. </a:t>
            </a:r>
            <a:br>
              <a:rPr lang="he-IL" sz="1600" dirty="0"/>
            </a:br>
            <a:r>
              <a:rPr lang="he-IL" sz="1600" b="1" dirty="0"/>
              <a:t>הָרַחֲמָן</a:t>
            </a:r>
            <a:r>
              <a:rPr lang="he-IL" sz="1600" dirty="0"/>
              <a:t> הוּא יִשְׁבּור עֻלֵּנוּ מֵעַל </a:t>
            </a:r>
            <a:r>
              <a:rPr lang="he-IL" sz="1600" dirty="0" err="1"/>
              <a:t>צַּוָּארֵנו</a:t>
            </a:r>
            <a:r>
              <a:rPr lang="he-IL" sz="1600" dirty="0"/>
              <a:t>ּ, וְהוּא יולִיכֵנוּ קומְמִיוּת לְאַרְצֵנוּ. </a:t>
            </a:r>
            <a:br>
              <a:rPr lang="en-US" sz="1600" dirty="0"/>
            </a:br>
            <a:r>
              <a:rPr lang="he-IL" sz="1600" b="1" dirty="0"/>
              <a:t>הָרַחֲמָן</a:t>
            </a:r>
            <a:r>
              <a:rPr lang="he-IL" sz="1600" dirty="0"/>
              <a:t> הוּא יִשְׁלַח לָנוּ בְּרָכָה מְרֻבָּה בַּבַּיִת הַזֶּה, וְעַל שֻׁלְחָן זֶה שֶׁאָכַלְנוּ עָלָיו.</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60</a:t>
            </a:fld>
            <a:endParaRPr lang="he-IL"/>
          </a:p>
        </p:txBody>
      </p:sp>
    </p:spTree>
    <p:extLst>
      <p:ext uri="{BB962C8B-B14F-4D97-AF65-F5344CB8AC3E}">
        <p14:creationId xmlns:p14="http://schemas.microsoft.com/office/powerpoint/2010/main" val="5238092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FCD8F-F5BE-47CC-BBFB-5B8DEABEFF3A}"/>
              </a:ext>
            </a:extLst>
          </p:cNvPr>
          <p:cNvSpPr>
            <a:spLocks noGrp="1"/>
          </p:cNvSpPr>
          <p:nvPr>
            <p:ph type="title"/>
          </p:nvPr>
        </p:nvSpPr>
        <p:spPr>
          <a:xfrm>
            <a:off x="838200" y="365126"/>
            <a:ext cx="10515600" cy="876446"/>
          </a:xfrm>
        </p:spPr>
        <p:txBody>
          <a:bodyPr>
            <a:normAutofit/>
          </a:bodyPr>
          <a:lstStyle/>
          <a:p>
            <a:r>
              <a:rPr lang="he-IL" sz="3200" b="1" dirty="0">
                <a:cs typeface="+mn-cs"/>
              </a:rPr>
              <a:t>הרחמן </a:t>
            </a:r>
            <a:br>
              <a:rPr lang="he-IL" sz="3200" b="1" dirty="0">
                <a:cs typeface="+mn-cs"/>
              </a:rPr>
            </a:br>
            <a:r>
              <a:rPr lang="he-IL" sz="1600" i="1" dirty="0">
                <a:solidFill>
                  <a:srgbClr val="BC2AA7"/>
                </a:solidFill>
                <a:cs typeface="+mn-cs"/>
              </a:rPr>
              <a:t>נוסח עדות המזרח</a:t>
            </a:r>
            <a:endParaRPr lang="he-IL" sz="1600" dirty="0">
              <a:cs typeface="+mn-cs"/>
            </a:endParaRPr>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1241572"/>
            <a:ext cx="5181600" cy="4935391"/>
          </a:xfrm>
        </p:spPr>
        <p:txBody>
          <a:bodyPr>
            <a:normAutofit/>
          </a:bodyPr>
          <a:lstStyle/>
          <a:p>
            <a:pPr marL="0" indent="0">
              <a:lnSpc>
                <a:spcPct val="150000"/>
              </a:lnSpc>
              <a:buNone/>
            </a:pPr>
            <a:r>
              <a:rPr lang="he-IL" sz="1600" b="1" dirty="0"/>
              <a:t>הָרַחֲמָן</a:t>
            </a:r>
            <a:r>
              <a:rPr lang="he-IL" sz="1600" dirty="0"/>
              <a:t> הוּא יִרְפָּאֵנוּ רְפוּאָה שְׁלֵמָה</a:t>
            </a:r>
            <a:br>
              <a:rPr lang="he-IL" sz="1600" dirty="0"/>
            </a:br>
            <a:r>
              <a:rPr lang="he-IL" sz="1600" b="1" dirty="0"/>
              <a:t>הָרַחֲמָן</a:t>
            </a:r>
            <a:r>
              <a:rPr lang="he-IL" sz="1600" dirty="0"/>
              <a:t> הוּא יִפְתַּח לָנוּ אֶת יָדוֹ הָרְחָבָה</a:t>
            </a:r>
            <a:br>
              <a:rPr lang="he-IL" sz="1600" dirty="0"/>
            </a:br>
            <a:r>
              <a:rPr lang="he-IL" sz="1600" b="1" dirty="0"/>
              <a:t>הָרַחֲמָן</a:t>
            </a:r>
            <a:r>
              <a:rPr lang="he-IL" sz="1600" dirty="0"/>
              <a:t> הוּא יְבָרֵךְ כָּל אֶחָד וְאֶחָד מִמֶּנּוּ בִּשְׁמוֹ הַגָּדוֹל כְּמוֹ </a:t>
            </a:r>
            <a:r>
              <a:rPr lang="he-IL" sz="1600" dirty="0" err="1"/>
              <a:t>שֶׁנִּתְבָּרְכו</a:t>
            </a:r>
            <a:r>
              <a:rPr lang="he-IL" sz="1600" dirty="0"/>
              <a:t>ּ אֲבוֹתֵינוּ אַבְרָהָם יִצְחָק וְיַעֲקֹב בַּכֹּל מִכֹּל כֹּל כֵּן יְבָרֵךְ אוֹתָנוּ יַחַד בְּרָכָה שְׁלֵמָה וְכֵן יְהִי רָצוֹן וְנֹאמַר אָמֵן</a:t>
            </a:r>
            <a:br>
              <a:rPr lang="he-IL" sz="1600" dirty="0"/>
            </a:br>
            <a:r>
              <a:rPr lang="he-IL" sz="1600" b="1" dirty="0"/>
              <a:t>הָרַחֲמָן</a:t>
            </a:r>
            <a:r>
              <a:rPr lang="he-IL" sz="1600" dirty="0"/>
              <a:t> הוּא יִפְרֹשׂ עָלֵינוּ סֻכַּת שְׁלוֹמוֹ</a:t>
            </a:r>
          </a:p>
          <a:p>
            <a:pPr marL="0" indent="0">
              <a:lnSpc>
                <a:spcPct val="150000"/>
              </a:lnSpc>
              <a:buNone/>
            </a:pPr>
            <a:r>
              <a:rPr lang="he-IL" sz="1600" b="1" dirty="0"/>
              <a:t>הָרַחֲמָן</a:t>
            </a:r>
            <a:r>
              <a:rPr lang="he-IL" sz="1600" dirty="0"/>
              <a:t> הוּא יְחַיֵּינוּ וִיזַכֵּנוּ וִיקָרְבֵנוּ לִימוֹת הַמָּשִׁיחַ </a:t>
            </a:r>
            <a:r>
              <a:rPr lang="he-IL" sz="1600" dirty="0" err="1"/>
              <a:t>וּלְבִנְיַן</a:t>
            </a:r>
            <a:r>
              <a:rPr lang="he-IL" sz="1600" dirty="0"/>
              <a:t> בֵּית הַמִּקְדָּשׁ וּלְחַיֵּי הָעוֹלָם הַבָּא.</a:t>
            </a:r>
            <a:br>
              <a:rPr lang="he-IL" sz="1600" dirty="0"/>
            </a:br>
            <a:endParaRPr lang="he-IL" sz="1600"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172200" y="1241572"/>
            <a:ext cx="5181600" cy="4935391"/>
          </a:xfrm>
        </p:spPr>
        <p:txBody>
          <a:bodyPr>
            <a:normAutofit/>
          </a:bodyPr>
          <a:lstStyle/>
          <a:p>
            <a:pPr marL="0" indent="0">
              <a:lnSpc>
                <a:spcPct val="150000"/>
              </a:lnSpc>
              <a:buNone/>
            </a:pPr>
            <a:r>
              <a:rPr lang="he-IL" sz="1600" b="1" dirty="0"/>
              <a:t>הָרַחֲמָן</a:t>
            </a:r>
            <a:r>
              <a:rPr lang="he-IL" sz="1600" dirty="0"/>
              <a:t> הוּא יִשְׁתַּבַּח עַל </a:t>
            </a:r>
            <a:r>
              <a:rPr lang="he-IL" sz="1600" dirty="0" err="1"/>
              <a:t>כִּסֵּא</a:t>
            </a:r>
            <a:r>
              <a:rPr lang="he-IL" sz="1600" dirty="0"/>
              <a:t> כְבוֹדוֹ</a:t>
            </a:r>
            <a:br>
              <a:rPr lang="he-IL" sz="1600" dirty="0"/>
            </a:br>
            <a:r>
              <a:rPr lang="he-IL" sz="1600" b="1" dirty="0"/>
              <a:t>הָרַחֲמָן</a:t>
            </a:r>
            <a:r>
              <a:rPr lang="he-IL" sz="1600" dirty="0"/>
              <a:t> הוּא יִשְׁתַּבַּח בַּשָּׁמַיִם וּבָאָרֶץ</a:t>
            </a:r>
            <a:br>
              <a:rPr lang="he-IL" sz="1600" dirty="0"/>
            </a:br>
            <a:r>
              <a:rPr lang="he-IL" sz="1600" b="1" dirty="0"/>
              <a:t>הָרַחֲמָן</a:t>
            </a:r>
            <a:r>
              <a:rPr lang="he-IL" sz="1600" dirty="0"/>
              <a:t> הוּא יִשְׁתַּבַּח בָּנוּ לְדוֹר דּוֹרִים</a:t>
            </a:r>
            <a:br>
              <a:rPr lang="he-IL" sz="1600" dirty="0"/>
            </a:br>
            <a:r>
              <a:rPr lang="he-IL" sz="1600" b="1" dirty="0"/>
              <a:t>הָרַחֲמָן</a:t>
            </a:r>
            <a:r>
              <a:rPr lang="he-IL" sz="1600" dirty="0"/>
              <a:t> הוּא קֶרֶן לְעַמּוֹ יָרִים</a:t>
            </a:r>
            <a:br>
              <a:rPr lang="he-IL" sz="1600" dirty="0"/>
            </a:br>
            <a:r>
              <a:rPr lang="he-IL" sz="1600" b="1" dirty="0"/>
              <a:t>הָרַחֲמָן</a:t>
            </a:r>
            <a:r>
              <a:rPr lang="he-IL" sz="1600" dirty="0"/>
              <a:t> הוּא יִתְפָּאַר בָּנוּ לְנֵצַח נְצָחִים</a:t>
            </a:r>
            <a:br>
              <a:rPr lang="he-IL" sz="1600" dirty="0"/>
            </a:br>
            <a:r>
              <a:rPr lang="he-IL" sz="1600" b="1" dirty="0"/>
              <a:t>הָרַחֲמָן</a:t>
            </a:r>
            <a:r>
              <a:rPr lang="he-IL" sz="1600" dirty="0"/>
              <a:t> הוּא יְפַרְנְסֵנוּ בְּכָבוֹד וְלֹא בְבִזּוּי </a:t>
            </a:r>
            <a:r>
              <a:rPr lang="he-IL" sz="1600" dirty="0" err="1"/>
              <a:t>בְּהֶתֵּר</a:t>
            </a:r>
            <a:r>
              <a:rPr lang="he-IL" sz="1600" dirty="0"/>
              <a:t> וְלֹא בְאִסּוּר בְּנַחַת וְלֹא בְצָעַר</a:t>
            </a:r>
            <a:br>
              <a:rPr lang="he-IL" sz="1600" dirty="0"/>
            </a:br>
            <a:r>
              <a:rPr lang="he-IL" sz="1600" b="1" dirty="0"/>
              <a:t>הָרַחֲמָן</a:t>
            </a:r>
            <a:r>
              <a:rPr lang="he-IL" sz="1600" dirty="0"/>
              <a:t> הוּא </a:t>
            </a:r>
            <a:r>
              <a:rPr lang="he-IL" sz="1600" dirty="0" err="1"/>
              <a:t>יִתֵּן</a:t>
            </a:r>
            <a:r>
              <a:rPr lang="he-IL" sz="1600" dirty="0"/>
              <a:t> שָׁלוֹם בֵּינֵינוּ</a:t>
            </a:r>
            <a:br>
              <a:rPr lang="he-IL" sz="1600" dirty="0"/>
            </a:br>
            <a:r>
              <a:rPr lang="he-IL" sz="1600" b="1" dirty="0"/>
              <a:t>הָרַחֲמָן</a:t>
            </a:r>
            <a:r>
              <a:rPr lang="he-IL" sz="1600" dirty="0"/>
              <a:t> הוּא יִשְׁלַח בְּרָכָה רְוָחָה וְהַצְלָחָה בְּכָל-מַעֲשֵׂה יָדֵינוּ</a:t>
            </a:r>
            <a:br>
              <a:rPr lang="en-US" sz="1600" dirty="0"/>
            </a:br>
            <a:r>
              <a:rPr lang="he-IL" sz="1600" b="1" dirty="0"/>
              <a:t>הָרַחֲמָן</a:t>
            </a:r>
            <a:r>
              <a:rPr lang="he-IL" sz="1600" dirty="0"/>
              <a:t> הוּא יַצְלִיחַ אֶת דְּרָכֵינוּ</a:t>
            </a:r>
            <a:br>
              <a:rPr lang="he-IL" sz="1600" dirty="0"/>
            </a:br>
            <a:r>
              <a:rPr lang="he-IL" sz="1600" b="1" dirty="0"/>
              <a:t>הָרַחֲמָן</a:t>
            </a:r>
            <a:r>
              <a:rPr lang="he-IL" sz="1600" dirty="0"/>
              <a:t> הוּא יִשְׁבֹּר עֹל גָּלוּת מְהֵרָה מֵעַל </a:t>
            </a:r>
            <a:r>
              <a:rPr lang="he-IL" sz="1600" dirty="0" err="1"/>
              <a:t>צַוָּארֵנו</a:t>
            </a:r>
            <a:r>
              <a:rPr lang="he-IL" sz="1600" dirty="0"/>
              <a:t>ּ</a:t>
            </a:r>
            <a:br>
              <a:rPr lang="he-IL" sz="1600" dirty="0"/>
            </a:br>
            <a:r>
              <a:rPr lang="he-IL" sz="1600" b="1" dirty="0"/>
              <a:t>הָרַחֲמָן</a:t>
            </a:r>
            <a:r>
              <a:rPr lang="he-IL" sz="1600" dirty="0"/>
              <a:t> הוּא יוֹלִיכֵנוּ מְהֵרָה קוֹמְמִיּוּת בְּאַרְצֵנוּ</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61</a:t>
            </a:fld>
            <a:endParaRPr lang="he-IL"/>
          </a:p>
        </p:txBody>
      </p:sp>
    </p:spTree>
    <p:extLst>
      <p:ext uri="{BB962C8B-B14F-4D97-AF65-F5344CB8AC3E}">
        <p14:creationId xmlns:p14="http://schemas.microsoft.com/office/powerpoint/2010/main" val="27867504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1600" i="1" dirty="0">
                <a:solidFill>
                  <a:srgbClr val="BC2AA7"/>
                </a:solidFill>
              </a:rPr>
              <a:t>נוסח אשכנז</a:t>
            </a:r>
          </a:p>
          <a:p>
            <a:pPr marL="0" indent="0">
              <a:lnSpc>
                <a:spcPct val="150000"/>
              </a:lnSpc>
              <a:buNone/>
            </a:pPr>
            <a:r>
              <a:rPr lang="he-IL" sz="2400" dirty="0"/>
              <a:t>מִגְדּול יְשׁוּעות מַלְכּו וְעשֶׂה חֶסֶד לִמְשִׁיחו לְדָוִד וּלְזַרְעו עַד עולָם. </a:t>
            </a:r>
            <a:br>
              <a:rPr lang="en-US" sz="2400" dirty="0"/>
            </a:br>
            <a:r>
              <a:rPr lang="he-IL" sz="2400" b="1" dirty="0"/>
              <a:t>עשֶׂה שָׁלום בִּמְרומָיו, הוּא יַעֲשֶׂה שָׁלום עָלֵינוּ וְעַל כָּל יִשְׂרָאַל וְאִמְרוּ, אָמֵן.</a:t>
            </a:r>
          </a:p>
          <a:p>
            <a:pPr marL="0" indent="0">
              <a:lnSpc>
                <a:spcPct val="150000"/>
              </a:lnSpc>
              <a:buNone/>
            </a:pPr>
            <a:r>
              <a:rPr lang="he-IL" sz="2400" dirty="0"/>
              <a:t>יִרְאוּ אֶת ה' קְדשָׁיו, כִּי אֵין מַחְסור </a:t>
            </a:r>
            <a:r>
              <a:rPr lang="he-IL" sz="2400" dirty="0" err="1"/>
              <a:t>לִירֵאָיו</a:t>
            </a:r>
            <a:r>
              <a:rPr lang="he-IL" sz="2400" dirty="0"/>
              <a:t>. כְּפִירִים רָשׁוּ וְרָעֵבוּ, וְדרְשֵׁי ה' לא יַחְסְרוּ כָל טוב. הודוּ </a:t>
            </a:r>
            <a:r>
              <a:rPr lang="he-IL" sz="2400" dirty="0" err="1"/>
              <a:t>לַיי</a:t>
            </a:r>
            <a:r>
              <a:rPr lang="he-IL" sz="2400" dirty="0"/>
              <a:t> כִּי טוב כִּי לְעולָם חַסְדּו. פּותֵחַ אֶת יָדֶךָ, וּמַשְׂבִּיעַ לְכָל חַי רָצון. </a:t>
            </a:r>
            <a:br>
              <a:rPr lang="he-IL" sz="2400" dirty="0"/>
            </a:br>
            <a:r>
              <a:rPr lang="he-IL" sz="2400" dirty="0"/>
              <a:t>בָּרוּךְ הַגֶּבֶר אֲשֶׁר יִבְטַח בַּיי, וְהָיָה ה' מִבְטַחו. </a:t>
            </a:r>
            <a:r>
              <a:rPr lang="he-IL" sz="2400" b="1" dirty="0"/>
              <a:t>נַעַר הָיִיתִי גַם זָקַנְתִּי</a:t>
            </a:r>
            <a:r>
              <a:rPr lang="he-IL" sz="2400" dirty="0"/>
              <a:t>, וְלא רָאִיתִי צַדִיק נֶעֱזָב, וְזַרְעו מְבַקֶּשׁ לָחֶם.</a:t>
            </a:r>
            <a:br>
              <a:rPr lang="en-US" sz="2400" dirty="0"/>
            </a:br>
            <a:r>
              <a:rPr lang="he-IL" sz="2400" b="1" dirty="0"/>
              <a:t>יי עז לְעַמו </a:t>
            </a:r>
            <a:r>
              <a:rPr lang="he-IL" sz="2400" b="1" dirty="0" err="1"/>
              <a:t>יִתֵּן</a:t>
            </a:r>
            <a:r>
              <a:rPr lang="he-IL" sz="2400" b="1" dirty="0"/>
              <a:t>, ה' יְבָרֵךְ אֶת עַמו בַשָׁלום.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62</a:t>
            </a:fld>
            <a:endParaRPr lang="he-IL"/>
          </a:p>
        </p:txBody>
      </p:sp>
    </p:spTree>
    <p:extLst>
      <p:ext uri="{BB962C8B-B14F-4D97-AF65-F5344CB8AC3E}">
        <p14:creationId xmlns:p14="http://schemas.microsoft.com/office/powerpoint/2010/main" val="6932695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85000" lnSpcReduction="10000"/>
          </a:bodyPr>
          <a:lstStyle/>
          <a:p>
            <a:pPr marL="0" indent="0">
              <a:lnSpc>
                <a:spcPct val="150000"/>
              </a:lnSpc>
              <a:buNone/>
            </a:pPr>
            <a:r>
              <a:rPr lang="he-IL" sz="1600" i="1" dirty="0">
                <a:solidFill>
                  <a:srgbClr val="BC2AA7"/>
                </a:solidFill>
              </a:rPr>
              <a:t>נוסח עדות המזרח</a:t>
            </a:r>
          </a:p>
          <a:p>
            <a:pPr marL="0" indent="0">
              <a:lnSpc>
                <a:spcPct val="150000"/>
              </a:lnSpc>
              <a:buNone/>
            </a:pPr>
            <a:r>
              <a:rPr lang="he-IL" dirty="0"/>
              <a:t>מַגְדִּיל (מִגְדּוֹל) יְשׁוּעוֹת מַלְכּוֹ וְעֹשֶׂה חֶסֶד לִמְשִׁיחוֹ לְדָוִד וּלְזַרְעוֹ עַד עוֹלָם. </a:t>
            </a:r>
            <a:br>
              <a:rPr lang="en-US" dirty="0"/>
            </a:br>
            <a:r>
              <a:rPr lang="he-IL" dirty="0"/>
              <a:t>כְּפִירִים רָשׁוּ וְרָעֵבוּ וְדֹרְשֵׁי יְיָ לֹא יַחְסְרוּ כָל טוֹב</a:t>
            </a:r>
            <a:br>
              <a:rPr lang="he-IL" dirty="0"/>
            </a:br>
            <a:r>
              <a:rPr lang="he-IL" b="1" dirty="0"/>
              <a:t>נַעַר הָיִיתִי גַּם זָקַנְתִּי </a:t>
            </a:r>
            <a:r>
              <a:rPr lang="he-IL" dirty="0"/>
              <a:t>וְלֹא רָאִיתִי צַדִּיק נֶעֱזָב וְזַרְעוֹ מְבַקֶּשׁ לָחֶם</a:t>
            </a:r>
            <a:br>
              <a:rPr lang="he-IL" dirty="0"/>
            </a:br>
            <a:r>
              <a:rPr lang="he-IL" dirty="0"/>
              <a:t>כָּל הַיּוֹם חוֹנֵן </a:t>
            </a:r>
            <a:r>
              <a:rPr lang="he-IL" dirty="0" err="1"/>
              <a:t>וּמַלְוֶה</a:t>
            </a:r>
            <a:r>
              <a:rPr lang="he-IL" dirty="0"/>
              <a:t> וְזַרְעוֹ לִבְרָכָה</a:t>
            </a:r>
            <a:br>
              <a:rPr lang="he-IL" dirty="0"/>
            </a:br>
            <a:r>
              <a:rPr lang="he-IL" dirty="0"/>
              <a:t>מַה שֶּׁאָכַלְנוּ יִהְיֶה לְשָׂבְעָה וּמַה שֶּׁשָּׁתִינוּ יִהְיֶה לִרְפוּאָה וּמַה שֶּׁהוֹתַרְנוּ יִהְיֶה לִבְרָכָה </a:t>
            </a:r>
            <a:r>
              <a:rPr lang="he-IL" dirty="0" err="1"/>
              <a:t>כְּדִכְתִיב</a:t>
            </a:r>
            <a:r>
              <a:rPr lang="he-IL" dirty="0"/>
              <a:t> </a:t>
            </a:r>
            <a:r>
              <a:rPr lang="he-IL" dirty="0" err="1"/>
              <a:t>וַיִּתֵּן</a:t>
            </a:r>
            <a:r>
              <a:rPr lang="he-IL" dirty="0"/>
              <a:t> לִפְנֵיהֶם וַיֹּאכְלוּ וַיּוֹתִרוּ כִּדְבַר יְיָ. בְּרוּכִים אַתֶּם לַיהוָה עֹשֵׂה שָׁמַיִם וָאָרֶץ. בָּרוּךְ הַגֶּבֶר אֲשֶׁר יִבְטַח בַּיהוָה וְהָיָה יְיָ מִבְטַחוֹ.</a:t>
            </a:r>
            <a:br>
              <a:rPr lang="en-US" dirty="0"/>
            </a:br>
            <a:r>
              <a:rPr lang="he-IL" b="1" dirty="0"/>
              <a:t>יְהֹוָה עֹז לְעַמּוֹ </a:t>
            </a:r>
            <a:r>
              <a:rPr lang="he-IL" b="1" dirty="0" err="1"/>
              <a:t>יִתֵּן</a:t>
            </a:r>
            <a:r>
              <a:rPr lang="he-IL" b="1" dirty="0"/>
              <a:t> יְיָ יְבָרֵךְ אֶת-עַמּוֹ בַשָּׁלוֹם. </a:t>
            </a:r>
            <a:br>
              <a:rPr lang="en-US" b="1" dirty="0"/>
            </a:br>
            <a:r>
              <a:rPr lang="he-IL" b="1" dirty="0"/>
              <a:t>עוֹשֶׂה שָׁלוֹם בִּמְרוֹמָיו הוּא בְרַחֲמָיו יַעֲשֶׂה שָׁלוֹם עָלֵינוּ וְעַל כָּל-עַמּוֹ יִשְׂרָאֵל וְאִמְרוּ אָמֵן.</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63</a:t>
            </a:fld>
            <a:endParaRPr lang="he-IL"/>
          </a:p>
        </p:txBody>
      </p:sp>
    </p:spTree>
    <p:extLst>
      <p:ext uri="{BB962C8B-B14F-4D97-AF65-F5344CB8AC3E}">
        <p14:creationId xmlns:p14="http://schemas.microsoft.com/office/powerpoint/2010/main" val="41341944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endParaRPr lang="he-IL" sz="1600" i="1" dirty="0">
              <a:solidFill>
                <a:srgbClr val="BC2AA7"/>
              </a:solidFill>
            </a:endParaRPr>
          </a:p>
          <a:p>
            <a:pPr marL="0" indent="0">
              <a:buNone/>
            </a:pPr>
            <a:br>
              <a:rPr lang="he-IL" sz="2400" dirty="0"/>
            </a:br>
            <a:r>
              <a:rPr lang="he-IL" sz="3200" b="1" dirty="0"/>
              <a:t>בָּרוּךְ אַתָּה ה', </a:t>
            </a:r>
            <a:r>
              <a:rPr lang="he-IL" sz="3200" b="1" dirty="0" err="1"/>
              <a:t>אֱלהֵינו</a:t>
            </a:r>
            <a:r>
              <a:rPr lang="he-IL" sz="3200" b="1" dirty="0"/>
              <a:t>ּ מֶלֶךְ הָעולָם בּורֵא פְּרִי הַגָפֶן. </a:t>
            </a:r>
            <a:br>
              <a:rPr lang="he-IL" sz="2400" dirty="0"/>
            </a:br>
            <a:br>
              <a:rPr lang="he-IL" sz="2400" dirty="0"/>
            </a:br>
            <a:r>
              <a:rPr lang="he-IL" sz="1600" i="1" dirty="0">
                <a:solidFill>
                  <a:srgbClr val="BC2AA7"/>
                </a:solidFill>
              </a:rPr>
              <a:t>שותים כוס שלישית</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64</a:t>
            </a:fld>
            <a:endParaRPr lang="he-IL"/>
          </a:p>
        </p:txBody>
      </p:sp>
      <p:pic>
        <p:nvPicPr>
          <p:cNvPr id="5" name="Picture 4" descr="A picture containing drawing&#10;&#10;Description automatically generated">
            <a:extLst>
              <a:ext uri="{FF2B5EF4-FFF2-40B4-BE49-F238E27FC236}">
                <a16:creationId xmlns:a16="http://schemas.microsoft.com/office/drawing/2014/main" id="{2B181096-8F33-4475-9414-5FA252967F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177" y="4273420"/>
            <a:ext cx="823670" cy="2152328"/>
          </a:xfrm>
          <a:prstGeom prst="rect">
            <a:avLst/>
          </a:prstGeom>
        </p:spPr>
      </p:pic>
      <p:pic>
        <p:nvPicPr>
          <p:cNvPr id="6" name="Picture 5" descr="A picture containing drawing&#10;&#10;Description automatically generated">
            <a:extLst>
              <a:ext uri="{FF2B5EF4-FFF2-40B4-BE49-F238E27FC236}">
                <a16:creationId xmlns:a16="http://schemas.microsoft.com/office/drawing/2014/main" id="{217710D8-F88E-43FC-8283-CCF48F8776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870" y="4273420"/>
            <a:ext cx="823670" cy="2152328"/>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E9AACA38-7A68-42E6-94A9-506FCBF5DB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8563" y="4273420"/>
            <a:ext cx="823670" cy="2152328"/>
          </a:xfrm>
          <a:prstGeom prst="rect">
            <a:avLst/>
          </a:prstGeom>
        </p:spPr>
      </p:pic>
    </p:spTree>
    <p:extLst>
      <p:ext uri="{BB962C8B-B14F-4D97-AF65-F5344CB8AC3E}">
        <p14:creationId xmlns:p14="http://schemas.microsoft.com/office/powerpoint/2010/main" val="26563566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800" i="1" dirty="0">
                <a:solidFill>
                  <a:srgbClr val="BC2AA7"/>
                </a:solidFill>
              </a:rPr>
              <a:t>מוזגים כוס של אליהו ופותחים את הדלת: </a:t>
            </a:r>
          </a:p>
          <a:p>
            <a:pPr marL="0" indent="0">
              <a:lnSpc>
                <a:spcPct val="150000"/>
              </a:lnSpc>
              <a:buNone/>
            </a:pPr>
            <a:r>
              <a:rPr lang="he-IL" b="1" dirty="0"/>
              <a:t>שְׁפךְ חֲמָתְךָ אֶל </a:t>
            </a:r>
            <a:r>
              <a:rPr lang="he-IL" b="1" dirty="0" err="1"/>
              <a:t>הַגּויִם</a:t>
            </a:r>
            <a:r>
              <a:rPr lang="he-IL" b="1" dirty="0"/>
              <a:t> </a:t>
            </a:r>
            <a:r>
              <a:rPr lang="he-IL" dirty="0"/>
              <a:t>אֲשֶׁר לא יְדָעוּךָ </a:t>
            </a:r>
            <a:br>
              <a:rPr lang="he-IL" dirty="0"/>
            </a:br>
            <a:r>
              <a:rPr lang="he-IL" dirty="0"/>
              <a:t>וְעַל מַמְלָכות אֲשֶׁר בְּשִׁמְךָ לא קָרָאוּ. </a:t>
            </a:r>
            <a:br>
              <a:rPr lang="he-IL" dirty="0"/>
            </a:br>
            <a:r>
              <a:rPr lang="he-IL" dirty="0"/>
              <a:t>כִּי אָכַל אֶת יַעֲקב וְאֶת נָוֵהוּ הֵשַׁמוּ. </a:t>
            </a:r>
            <a:br>
              <a:rPr lang="he-IL" dirty="0"/>
            </a:br>
            <a:r>
              <a:rPr lang="he-IL" dirty="0"/>
              <a:t>שְׁפךְ עֲלֵיהֶם זַעְמֶךָ וַחֲרון אַפְּךָ יַשִׂיגֵם. </a:t>
            </a:r>
            <a:br>
              <a:rPr lang="he-IL" dirty="0"/>
            </a:br>
            <a:r>
              <a:rPr lang="he-IL" dirty="0" err="1"/>
              <a:t>תִּרְדף</a:t>
            </a:r>
            <a:r>
              <a:rPr lang="he-IL" dirty="0"/>
              <a:t> בְּאַף וְתַשְׁמִידֵם מִתַּחַת שְׁמֵי ה'.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65</a:t>
            </a:fld>
            <a:endParaRPr lang="he-IL"/>
          </a:p>
        </p:txBody>
      </p:sp>
    </p:spTree>
    <p:extLst>
      <p:ext uri="{BB962C8B-B14F-4D97-AF65-F5344CB8AC3E}">
        <p14:creationId xmlns:p14="http://schemas.microsoft.com/office/powerpoint/2010/main" val="12892305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הלל</a:t>
            </a:r>
            <a:endParaRPr lang="he-IL" sz="287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endParaRPr lang="he-IL" sz="2000" i="1" dirty="0">
              <a:solidFill>
                <a:srgbClr val="BC2AA7"/>
              </a:solidFill>
            </a:endParaRP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66</a:t>
            </a:fld>
            <a:endParaRPr lang="he-IL"/>
          </a:p>
        </p:txBody>
      </p:sp>
    </p:spTree>
    <p:extLst>
      <p:ext uri="{BB962C8B-B14F-4D97-AF65-F5344CB8AC3E}">
        <p14:creationId xmlns:p14="http://schemas.microsoft.com/office/powerpoint/2010/main" val="7964314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77500" lnSpcReduction="20000"/>
          </a:bodyPr>
          <a:lstStyle/>
          <a:p>
            <a:pPr marL="0" indent="0">
              <a:buNone/>
            </a:pPr>
            <a:r>
              <a:rPr lang="he-IL" sz="1600" i="1" dirty="0">
                <a:solidFill>
                  <a:srgbClr val="BC2AA7"/>
                </a:solidFill>
              </a:rPr>
              <a:t>מוזְגִים כּוס רביעי ואומרים עליו את ההלל: </a:t>
            </a:r>
          </a:p>
          <a:p>
            <a:pPr marL="0" indent="0">
              <a:lnSpc>
                <a:spcPct val="150000"/>
              </a:lnSpc>
              <a:buNone/>
            </a:pPr>
            <a:r>
              <a:rPr lang="he-IL" b="1" dirty="0"/>
              <a:t>לא לָנוּ,</a:t>
            </a:r>
            <a:r>
              <a:rPr lang="he-IL" dirty="0"/>
              <a:t> ה', לא לָנוּ, כִּי לְשִׁמְךָ תֵּן כָּבוד, עַל חַסְדְּךָ עַל אֲמִתֶּךָ. </a:t>
            </a:r>
            <a:br>
              <a:rPr lang="he-IL" dirty="0"/>
            </a:br>
            <a:r>
              <a:rPr lang="he-IL" dirty="0"/>
              <a:t>לָמָּה יאמְרוּ </a:t>
            </a:r>
            <a:r>
              <a:rPr lang="he-IL" dirty="0" err="1"/>
              <a:t>הַגּויִם</a:t>
            </a:r>
            <a:r>
              <a:rPr lang="he-IL" dirty="0"/>
              <a:t> אַיֵּה נָא </a:t>
            </a:r>
            <a:r>
              <a:rPr lang="he-IL" dirty="0" err="1"/>
              <a:t>אֱלהֵיהֶם</a:t>
            </a:r>
            <a:r>
              <a:rPr lang="he-IL" dirty="0"/>
              <a:t>. </a:t>
            </a:r>
            <a:br>
              <a:rPr lang="he-IL" dirty="0"/>
            </a:br>
            <a:r>
              <a:rPr lang="he-IL" dirty="0" err="1"/>
              <a:t>ואֱלהֵינו</a:t>
            </a:r>
            <a:r>
              <a:rPr lang="he-IL" dirty="0"/>
              <a:t>ּ בַּשָּׁמַיִם, כּל אֲשֶׁר חָפֵץ עָשָׂה. </a:t>
            </a:r>
            <a:br>
              <a:rPr lang="he-IL" dirty="0"/>
            </a:br>
            <a:r>
              <a:rPr lang="he-IL" dirty="0"/>
              <a:t>עֲצַבֵּיהֶם כֶּסֶף וְזָהָב מַעֲשֵׂה יְדֵי אָדָם. </a:t>
            </a:r>
            <a:br>
              <a:rPr lang="he-IL" dirty="0"/>
            </a:br>
            <a:r>
              <a:rPr lang="he-IL" dirty="0"/>
              <a:t>פֶּה לָהֶם וְלא יְדַבֵּרוּ, </a:t>
            </a:r>
            <a:r>
              <a:rPr lang="he-IL" dirty="0" err="1"/>
              <a:t>עֵינַיִם</a:t>
            </a:r>
            <a:r>
              <a:rPr lang="he-IL" dirty="0"/>
              <a:t> לָהֶם וְלא יִרְאוּ. </a:t>
            </a:r>
            <a:br>
              <a:rPr lang="he-IL" dirty="0"/>
            </a:br>
            <a:r>
              <a:rPr lang="he-IL" dirty="0"/>
              <a:t>אָזְנָיִם לָהֶם וְלא יִשְׁמָעוּ, אַף לָהֶם וְלא יְרִיחוּן. </a:t>
            </a:r>
            <a:br>
              <a:rPr lang="he-IL" dirty="0"/>
            </a:br>
            <a:r>
              <a:rPr lang="he-IL" dirty="0"/>
              <a:t>יְדֵיהֶם וְלא </a:t>
            </a:r>
            <a:r>
              <a:rPr lang="he-IL" dirty="0" err="1"/>
              <a:t>יְמִישׁוּן</a:t>
            </a:r>
            <a:r>
              <a:rPr lang="he-IL" dirty="0"/>
              <a:t>, רַגְלֵיהֶם וְלא יְהַלֵּכוּ, </a:t>
            </a:r>
            <a:br>
              <a:rPr lang="he-IL" dirty="0"/>
            </a:br>
            <a:r>
              <a:rPr lang="he-IL" dirty="0"/>
              <a:t>לא יֶהְגּוּ בִּגְרונָם. </a:t>
            </a:r>
            <a:br>
              <a:rPr lang="he-IL" dirty="0"/>
            </a:br>
            <a:r>
              <a:rPr lang="he-IL" dirty="0"/>
              <a:t>כְּמוהֶם יִהְיוּ עשֵׂיהֶם, כּל אֲשֶׁר בּטֵחַ בָּהֶם. </a:t>
            </a:r>
            <a:br>
              <a:rPr lang="he-IL" dirty="0"/>
            </a:br>
            <a:r>
              <a:rPr lang="he-IL" dirty="0"/>
              <a:t>יִשְׂרָאֵל בְּטַח בַּיי, עֶזְרָם וּמָגִנָּם הוּא. </a:t>
            </a:r>
            <a:br>
              <a:rPr lang="he-IL" dirty="0"/>
            </a:br>
            <a:r>
              <a:rPr lang="he-IL" dirty="0"/>
              <a:t>בֵּית אהרן בִּטְחו ביי, עֶזְרָם וּמָגִנָּם הוּא. </a:t>
            </a:r>
            <a:br>
              <a:rPr lang="he-IL" dirty="0"/>
            </a:br>
            <a:r>
              <a:rPr lang="he-IL" dirty="0"/>
              <a:t>יראי ה' בִּטְחו ביי, עֶזְרָם וּמָגִנָּם הוּא.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67</a:t>
            </a:fld>
            <a:endParaRPr lang="he-IL"/>
          </a:p>
        </p:txBody>
      </p:sp>
    </p:spTree>
    <p:extLst>
      <p:ext uri="{BB962C8B-B14F-4D97-AF65-F5344CB8AC3E}">
        <p14:creationId xmlns:p14="http://schemas.microsoft.com/office/powerpoint/2010/main" val="10065663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2400" b="1" dirty="0"/>
              <a:t>יי זְכָרָנוּ</a:t>
            </a:r>
            <a:r>
              <a:rPr lang="he-IL" sz="2400" dirty="0"/>
              <a:t> יְבָרֵךְ. </a:t>
            </a:r>
            <a:br>
              <a:rPr lang="he-IL" sz="2400" dirty="0"/>
            </a:br>
            <a:r>
              <a:rPr lang="he-IL" sz="2400" dirty="0"/>
              <a:t>יְבָרֵךְ אֶת בֵּית יִשְׂרָאֵל, </a:t>
            </a:r>
            <a:br>
              <a:rPr lang="he-IL" sz="2400" dirty="0"/>
            </a:br>
            <a:r>
              <a:rPr lang="he-IL" sz="2400" dirty="0"/>
              <a:t>יְבָרֵךְ אֶת בֵּית אַהֲרן, </a:t>
            </a:r>
            <a:br>
              <a:rPr lang="he-IL" sz="2400" dirty="0"/>
            </a:br>
            <a:r>
              <a:rPr lang="he-IL" sz="2400" dirty="0"/>
              <a:t>יְבָרֵךְ יִרְאֵי ה', הַקְּטַנִים עִם הַגְּדלִים. </a:t>
            </a:r>
            <a:br>
              <a:rPr lang="he-IL" sz="2400" dirty="0"/>
            </a:br>
            <a:r>
              <a:rPr lang="he-IL" sz="2400" dirty="0"/>
              <a:t>יסֵף ה' עֲלֵיכֶם, עֲלֵיכֶם וְעַל בְּנֵיכֶם. </a:t>
            </a:r>
            <a:br>
              <a:rPr lang="he-IL" sz="2400" dirty="0"/>
            </a:br>
            <a:r>
              <a:rPr lang="he-IL" sz="2400" dirty="0"/>
              <a:t>בְּרוּכִים אַתֶּם </a:t>
            </a:r>
            <a:r>
              <a:rPr lang="he-IL" sz="2400" dirty="0" err="1"/>
              <a:t>לַיי</a:t>
            </a:r>
            <a:r>
              <a:rPr lang="he-IL" sz="2400" dirty="0"/>
              <a:t>, עשֵׂה שָׁמַיִם וָאָרֶץ. </a:t>
            </a:r>
            <a:br>
              <a:rPr lang="he-IL" sz="2400" dirty="0"/>
            </a:br>
            <a:r>
              <a:rPr lang="he-IL" sz="2400" dirty="0"/>
              <a:t>הַשָּׁמַיִם שָׁמַיִם </a:t>
            </a:r>
            <a:r>
              <a:rPr lang="he-IL" sz="2400" dirty="0" err="1"/>
              <a:t>לַיי</a:t>
            </a:r>
            <a:r>
              <a:rPr lang="he-IL" sz="2400" dirty="0"/>
              <a:t> וְהָאָרֶץ נָתַן לִבְנֵי אָדָם. </a:t>
            </a:r>
            <a:br>
              <a:rPr lang="he-IL" sz="2400" dirty="0"/>
            </a:br>
            <a:r>
              <a:rPr lang="he-IL" sz="2400" dirty="0"/>
              <a:t>לא הַמֵּתִים </a:t>
            </a:r>
            <a:r>
              <a:rPr lang="he-IL" sz="2400" dirty="0" err="1"/>
              <a:t>יְהַלְלוּיָה</a:t>
            </a:r>
            <a:r>
              <a:rPr lang="he-IL" sz="2400" dirty="0"/>
              <a:t>ּ וְלא כָּל ירדֵי דוּמָה. </a:t>
            </a:r>
            <a:br>
              <a:rPr lang="he-IL" sz="2400" dirty="0"/>
            </a:br>
            <a:r>
              <a:rPr lang="he-IL" sz="2400" dirty="0"/>
              <a:t>וַאֲנַחְנוּ נְבָרֵךְ יָהּ מֵעַתָּה וְעַד עולָם. הַלְלוּיָהּ. </a:t>
            </a:r>
            <a:endParaRPr lang="he-IL" sz="2400"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68</a:t>
            </a:fld>
            <a:endParaRPr lang="he-IL"/>
          </a:p>
        </p:txBody>
      </p:sp>
    </p:spTree>
    <p:extLst>
      <p:ext uri="{BB962C8B-B14F-4D97-AF65-F5344CB8AC3E}">
        <p14:creationId xmlns:p14="http://schemas.microsoft.com/office/powerpoint/2010/main" val="27684108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85000" lnSpcReduction="10000"/>
          </a:bodyPr>
          <a:lstStyle/>
          <a:p>
            <a:pPr marL="0" indent="0">
              <a:lnSpc>
                <a:spcPct val="150000"/>
              </a:lnSpc>
              <a:buNone/>
            </a:pPr>
            <a:r>
              <a:rPr lang="he-IL" b="1" dirty="0"/>
              <a:t>אָהַבְתִּי כִּי יִשְׁמַע</a:t>
            </a:r>
            <a:r>
              <a:rPr lang="he-IL" dirty="0"/>
              <a:t> ה' אֶת קולִי תַּחֲנוּנָי. כִּי הִטָּה אָזְנו לִי וּבְיָמַי אֶקְרָא. אֲפָפוּנִי חֶבְלֵי מָוֶת וּמְצָרֵי שְׁאול מְצָאוּנִי, צָרָה וְיָגון אֶמְצָא. וּבשֵׁם ה' אֶקְרָא: אָנָּא ה' מַלְּטָה נַפְשִׁי. חַנוּן ה' וְצַדִיק, </a:t>
            </a:r>
            <a:r>
              <a:rPr lang="he-IL" dirty="0" err="1"/>
              <a:t>וֵאֱלהֵינו</a:t>
            </a:r>
            <a:r>
              <a:rPr lang="he-IL" dirty="0"/>
              <a:t>ּ מְרַחֵם. שׁמֵר פְּתָאִים ה', דַּלתִי וְלִי </a:t>
            </a:r>
            <a:r>
              <a:rPr lang="he-IL" dirty="0" err="1"/>
              <a:t>יְהושִׁיע</a:t>
            </a:r>
            <a:r>
              <a:rPr lang="he-IL" dirty="0"/>
              <a:t>ַ. שׁוּבִי נַפְשִׁי </a:t>
            </a:r>
            <a:r>
              <a:rPr lang="he-IL" dirty="0" err="1"/>
              <a:t>לִמְנוּחָיְכִי</a:t>
            </a:r>
            <a:r>
              <a:rPr lang="he-IL" dirty="0"/>
              <a:t>, כִּי ה' גָּמַל </a:t>
            </a:r>
            <a:r>
              <a:rPr lang="he-IL" dirty="0" err="1"/>
              <a:t>עָלָיְכִי</a:t>
            </a:r>
            <a:r>
              <a:rPr lang="he-IL" dirty="0"/>
              <a:t>. כִּי חִלַּצְתָּ נַפְשִׁי מִמָּוֶת, אֶת עֵינִי מִן דִּמְעָה, אֶת רַגְלִי מִדֶּחִי. אֶתְהַלֵךְ לִפְנֵי ה' בְּאַרְצות הַחַיִּים. הֶאֱמַנְתִּי כִּי אֲדַבֵּר, אֲנִי עָנִיתִי מְאד. אֲנִי אָמַרְתִּי </a:t>
            </a:r>
            <a:r>
              <a:rPr lang="he-IL" dirty="0" err="1"/>
              <a:t>בְחָפְזִי</a:t>
            </a:r>
            <a:r>
              <a:rPr lang="he-IL" dirty="0"/>
              <a:t> כָּל הָאָדָם כּזֵב. </a:t>
            </a:r>
            <a:br>
              <a:rPr lang="he-IL" dirty="0"/>
            </a:br>
            <a:br>
              <a:rPr lang="he-IL" dirty="0"/>
            </a:br>
            <a:r>
              <a:rPr lang="he-IL" b="1" dirty="0"/>
              <a:t>מָה אָשִׁיב</a:t>
            </a:r>
            <a:r>
              <a:rPr lang="he-IL" dirty="0"/>
              <a:t> </a:t>
            </a:r>
            <a:r>
              <a:rPr lang="he-IL" dirty="0" err="1"/>
              <a:t>לַיי</a:t>
            </a:r>
            <a:r>
              <a:rPr lang="he-IL" dirty="0"/>
              <a:t> כּל </a:t>
            </a:r>
            <a:r>
              <a:rPr lang="he-IL" dirty="0" err="1"/>
              <a:t>תַּגְמוּלוהִי</a:t>
            </a:r>
            <a:r>
              <a:rPr lang="he-IL" dirty="0"/>
              <a:t> עָלָי. כּוס יְשׁוּעות אֶשָּׂא וּבְשֵׁם ה' אֶקְרָא. נְדָרַי </a:t>
            </a:r>
            <a:r>
              <a:rPr lang="he-IL" dirty="0" err="1"/>
              <a:t>לַיי</a:t>
            </a:r>
            <a:r>
              <a:rPr lang="he-IL" dirty="0"/>
              <a:t> אֲשַׁלֵּם נֶגְדָה נָּא לְכָל עַמּו. יָקָר בְּעֵינֵי ה' </a:t>
            </a:r>
            <a:r>
              <a:rPr lang="he-IL" dirty="0" err="1"/>
              <a:t>הַמָּוְתָה</a:t>
            </a:r>
            <a:r>
              <a:rPr lang="he-IL" dirty="0"/>
              <a:t> לַחֲסִידָיו. אָנָא ה' כִּי אֲנִי עַבְדֶּךָ, אֲנִי עַבְדְּךָ בֶּן אֲמָתֶךָ, פִּתַּחְתָּ לְמוסֵרָי. לְךָ אֶזְבַּח זֶבַח תּודָה וּבְשֵׁם ה' אֶקְרָא. נְדָרַי </a:t>
            </a:r>
            <a:r>
              <a:rPr lang="he-IL" dirty="0" err="1"/>
              <a:t>לַיי</a:t>
            </a:r>
            <a:r>
              <a:rPr lang="he-IL" dirty="0"/>
              <a:t> אֲשַׁלֵם נֶגְדָה נָא לְכָל עַמו. בְּחַצְרות בֵּית ה', בְּתוכֵכִי יְרוּשָלַיִם. הַלְלוּיָהּ.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69</a:t>
            </a:fld>
            <a:endParaRPr lang="he-IL"/>
          </a:p>
        </p:txBody>
      </p:sp>
    </p:spTree>
    <p:extLst>
      <p:ext uri="{BB962C8B-B14F-4D97-AF65-F5344CB8AC3E}">
        <p14:creationId xmlns:p14="http://schemas.microsoft.com/office/powerpoint/2010/main" val="3646365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r>
              <a:rPr lang="he-IL" sz="1800" i="1" dirty="0" err="1">
                <a:solidFill>
                  <a:srgbClr val="BC2AA7"/>
                </a:solidFill>
              </a:rPr>
              <a:t>טוֹבְלִין</a:t>
            </a:r>
            <a:r>
              <a:rPr lang="he-IL" sz="1800" i="1" dirty="0">
                <a:solidFill>
                  <a:srgbClr val="BC2AA7"/>
                </a:solidFill>
              </a:rPr>
              <a:t> כַּרְפַּס פָּחוֹת </a:t>
            </a:r>
            <a:r>
              <a:rPr lang="he-IL" sz="1800" i="1" dirty="0" err="1">
                <a:solidFill>
                  <a:srgbClr val="BC2AA7"/>
                </a:solidFill>
              </a:rPr>
              <a:t>מִכְּזַיִת</a:t>
            </a:r>
            <a:r>
              <a:rPr lang="he-IL" sz="1800" i="1" dirty="0">
                <a:solidFill>
                  <a:srgbClr val="BC2AA7"/>
                </a:solidFill>
              </a:rPr>
              <a:t> בְּמֵי מֶלַח, </a:t>
            </a:r>
            <a:r>
              <a:rPr lang="he-IL" sz="1800" i="1" dirty="0" err="1">
                <a:solidFill>
                  <a:srgbClr val="BC2AA7"/>
                </a:solidFill>
              </a:rPr>
              <a:t>וּמְבָרְכִין</a:t>
            </a:r>
            <a:r>
              <a:rPr lang="he-IL" sz="1800" i="1" dirty="0">
                <a:solidFill>
                  <a:srgbClr val="BC2AA7"/>
                </a:solidFill>
              </a:rPr>
              <a:t>: </a:t>
            </a:r>
          </a:p>
          <a:p>
            <a:pPr marL="0" indent="0">
              <a:buNone/>
            </a:pPr>
            <a:endParaRPr lang="he-IL" sz="1800" i="1" dirty="0">
              <a:solidFill>
                <a:srgbClr val="BC2AA7"/>
              </a:solidFill>
            </a:endParaRPr>
          </a:p>
          <a:p>
            <a:pPr marL="0" indent="0">
              <a:buNone/>
            </a:pPr>
            <a:endParaRPr lang="he-IL" sz="4800" dirty="0"/>
          </a:p>
          <a:p>
            <a:pPr marL="0" indent="0">
              <a:buNone/>
            </a:pPr>
            <a:r>
              <a:rPr lang="he-IL" sz="4400" dirty="0"/>
              <a:t>בָּרוּךְ אַתָּה ה', </a:t>
            </a:r>
            <a:r>
              <a:rPr lang="he-IL" sz="4400" dirty="0" err="1"/>
              <a:t>אֱלהֵינו</a:t>
            </a:r>
            <a:r>
              <a:rPr lang="he-IL" sz="4400" dirty="0"/>
              <a:t>ּ מֶלֶךְ הָעולָם, בּורֵא פְּרִי הָאֲדָמָה. </a:t>
            </a:r>
            <a:endParaRPr lang="he-IL" sz="4800"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7</a:t>
            </a:fld>
            <a:endParaRPr lang="he-IL"/>
          </a:p>
        </p:txBody>
      </p:sp>
    </p:spTree>
    <p:extLst>
      <p:ext uri="{BB962C8B-B14F-4D97-AF65-F5344CB8AC3E}">
        <p14:creationId xmlns:p14="http://schemas.microsoft.com/office/powerpoint/2010/main" val="28996524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sz="2400" b="1" dirty="0"/>
              <a:t>הַלְלוּ אֶת ה'</a:t>
            </a:r>
            <a:r>
              <a:rPr lang="he-IL" sz="2400" dirty="0"/>
              <a:t> כָּל גּויִם, שַׁבְּחוּהוּ כָּל </a:t>
            </a:r>
            <a:r>
              <a:rPr lang="he-IL" sz="2400" dirty="0" err="1"/>
              <a:t>הָאֻמִּים</a:t>
            </a:r>
            <a:r>
              <a:rPr lang="he-IL" sz="2400" dirty="0"/>
              <a:t>. כִּי גָבַר עָלֵינוּ חַסְדו, וֶאֱמֶת ה' לְעולָם. הַלְלוּיָהּ. </a:t>
            </a:r>
          </a:p>
          <a:p>
            <a:pPr marL="0" indent="0">
              <a:lnSpc>
                <a:spcPct val="150000"/>
              </a:lnSpc>
              <a:buNone/>
            </a:pPr>
            <a:endParaRPr lang="he-IL" sz="2400" dirty="0"/>
          </a:p>
          <a:p>
            <a:pPr marL="0" indent="0">
              <a:lnSpc>
                <a:spcPct val="150000"/>
              </a:lnSpc>
              <a:buNone/>
            </a:pPr>
            <a:r>
              <a:rPr lang="he-IL" sz="2400" dirty="0"/>
              <a:t>הודוּ </a:t>
            </a:r>
            <a:r>
              <a:rPr lang="he-IL" sz="2400" dirty="0" err="1"/>
              <a:t>לַיי</a:t>
            </a:r>
            <a:r>
              <a:rPr lang="he-IL" sz="2400" dirty="0"/>
              <a:t> כִּי טוב </a:t>
            </a:r>
            <a:r>
              <a:rPr lang="he-IL" sz="2400" b="1" dirty="0"/>
              <a:t>כִּי לְעולָם חַסְדּו. </a:t>
            </a:r>
            <a:br>
              <a:rPr lang="he-IL" sz="2400" dirty="0"/>
            </a:br>
            <a:r>
              <a:rPr lang="he-IL" sz="2400" dirty="0"/>
              <a:t>יאמַר נָא יִשְׂרָאֵל כ</a:t>
            </a:r>
            <a:r>
              <a:rPr lang="he-IL" sz="2400" b="1" dirty="0"/>
              <a:t>ִּי לְעולָם חַסְדּו. </a:t>
            </a:r>
            <a:br>
              <a:rPr lang="he-IL" sz="2400" dirty="0"/>
            </a:br>
            <a:r>
              <a:rPr lang="he-IL" sz="2400" dirty="0"/>
              <a:t>יאמְרוּ נָא בֵית אַהֲרן </a:t>
            </a:r>
            <a:r>
              <a:rPr lang="he-IL" sz="2400" b="1" dirty="0"/>
              <a:t>כִּי לְעולָם חַסְדּו. </a:t>
            </a:r>
            <a:br>
              <a:rPr lang="he-IL" sz="2400" dirty="0"/>
            </a:br>
            <a:r>
              <a:rPr lang="he-IL" sz="2400" dirty="0"/>
              <a:t>יאמְרוּ נָא יִרְאֵי ה' </a:t>
            </a:r>
            <a:r>
              <a:rPr lang="he-IL" sz="2400" b="1" dirty="0"/>
              <a:t>כִּי לְעולָם חַסְדּו.</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70</a:t>
            </a:fld>
            <a:endParaRPr lang="he-IL"/>
          </a:p>
        </p:txBody>
      </p:sp>
    </p:spTree>
    <p:extLst>
      <p:ext uri="{BB962C8B-B14F-4D97-AF65-F5344CB8AC3E}">
        <p14:creationId xmlns:p14="http://schemas.microsoft.com/office/powerpoint/2010/main" val="20114676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604007"/>
            <a:ext cx="4975371" cy="5572956"/>
          </a:xfrm>
        </p:spPr>
        <p:txBody>
          <a:bodyPr>
            <a:normAutofit/>
          </a:bodyPr>
          <a:lstStyle/>
          <a:p>
            <a:pPr marL="0" indent="0">
              <a:lnSpc>
                <a:spcPct val="150000"/>
              </a:lnSpc>
              <a:buNone/>
            </a:pPr>
            <a:r>
              <a:rPr lang="he-IL" sz="2000" dirty="0"/>
              <a:t>קול רִנָּה וִישׁוּעָה </a:t>
            </a:r>
            <a:r>
              <a:rPr lang="he-IL" sz="2000" dirty="0" err="1"/>
              <a:t>בְּאָהֳלֵי</a:t>
            </a:r>
            <a:r>
              <a:rPr lang="he-IL" sz="2000" dirty="0"/>
              <a:t> צַדִּיקִים: </a:t>
            </a:r>
            <a:br>
              <a:rPr lang="he-IL" sz="2000" dirty="0"/>
            </a:br>
            <a:r>
              <a:rPr lang="he-IL" sz="2000" dirty="0"/>
              <a:t>יְמִין ה' עשׂה חָיִל, </a:t>
            </a:r>
            <a:br>
              <a:rPr lang="he-IL" sz="2000" dirty="0"/>
            </a:br>
            <a:r>
              <a:rPr lang="he-IL" sz="2000" dirty="0"/>
              <a:t>יְמִין ה' רומֵמָה, </a:t>
            </a:r>
            <a:br>
              <a:rPr lang="he-IL" sz="2000" dirty="0"/>
            </a:br>
            <a:r>
              <a:rPr lang="he-IL" sz="2000" dirty="0"/>
              <a:t>יְמִין ה' עשׂה חָיִל. </a:t>
            </a:r>
          </a:p>
          <a:p>
            <a:pPr marL="0" indent="0">
              <a:lnSpc>
                <a:spcPct val="150000"/>
              </a:lnSpc>
              <a:buNone/>
            </a:pPr>
            <a:r>
              <a:rPr lang="he-IL" sz="2000" dirty="0"/>
              <a:t>לא אָמוּת כִּי אֶחְיֶה, וַאֲסַפֵּר מַעֲשֵׂי יָהּ. </a:t>
            </a:r>
            <a:br>
              <a:rPr lang="he-IL" sz="2000" dirty="0"/>
            </a:br>
            <a:r>
              <a:rPr lang="he-IL" sz="2000" dirty="0"/>
              <a:t>יַסּר יִסְּרַנִי יָּהּ, וְלַמָּוֶת לא </a:t>
            </a:r>
            <a:r>
              <a:rPr lang="he-IL" sz="2000" dirty="0" err="1"/>
              <a:t>נְתָנָנִי</a:t>
            </a:r>
            <a:r>
              <a:rPr lang="he-IL" sz="2000" dirty="0"/>
              <a:t>. </a:t>
            </a:r>
            <a:br>
              <a:rPr lang="he-IL" sz="2000" dirty="0"/>
            </a:br>
            <a:r>
              <a:rPr lang="he-IL" sz="2000" dirty="0"/>
              <a:t>פִּתְחוּ לִי שַׁעֲרֵי צֶדֶק, אָבא בָם, אודֶה יָהּ. </a:t>
            </a:r>
            <a:br>
              <a:rPr lang="he-IL" sz="2000" dirty="0"/>
            </a:br>
            <a:r>
              <a:rPr lang="he-IL" sz="2000" dirty="0"/>
              <a:t>זֶה הַשַּׁעַר </a:t>
            </a:r>
            <a:r>
              <a:rPr lang="he-IL" sz="2000" dirty="0" err="1"/>
              <a:t>לַיי</a:t>
            </a:r>
            <a:r>
              <a:rPr lang="he-IL" sz="2000" dirty="0"/>
              <a:t>, צַדִּיקִים יָבאוּ בו. </a:t>
            </a:r>
            <a:br>
              <a:rPr lang="he-IL" sz="2000" dirty="0"/>
            </a:br>
            <a:endParaRPr lang="he-IL" sz="20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744748" y="604007"/>
            <a:ext cx="4609051" cy="5572956"/>
          </a:xfrm>
        </p:spPr>
        <p:txBody>
          <a:bodyPr>
            <a:normAutofit/>
          </a:bodyPr>
          <a:lstStyle/>
          <a:p>
            <a:pPr marL="0" indent="0">
              <a:lnSpc>
                <a:spcPct val="150000"/>
              </a:lnSpc>
              <a:buNone/>
            </a:pPr>
            <a:r>
              <a:rPr lang="he-IL" sz="2000" b="1" dirty="0"/>
              <a:t>מִן הַמֵּצַר קָרָאתִי יָּהּ</a:t>
            </a:r>
            <a:r>
              <a:rPr lang="he-IL" sz="2000" dirty="0"/>
              <a:t>, עָנָּנִי בַמֶרְחַב יָהּ. ה' לִי, לא אִירָא - מַה יַּעֲשֶׂה לִי אָדָם, ה' לִי בְּעזְרָי וַאֲנִי אֶרְאֶה בְּשׂנְאָי. </a:t>
            </a:r>
            <a:br>
              <a:rPr lang="he-IL" sz="2000" dirty="0"/>
            </a:br>
            <a:r>
              <a:rPr lang="he-IL" sz="2000" dirty="0"/>
              <a:t>טוב לַחֲסות בַּיי מִבְּטחַ בָּאָדָם. </a:t>
            </a:r>
            <a:br>
              <a:rPr lang="he-IL" sz="2000" dirty="0"/>
            </a:br>
            <a:r>
              <a:rPr lang="he-IL" sz="2000" dirty="0"/>
              <a:t>טוב לַחֲסות בַּיי מִבְּטחַ בִּנְדִיבִים. </a:t>
            </a:r>
            <a:br>
              <a:rPr lang="he-IL" sz="2000" dirty="0"/>
            </a:br>
            <a:r>
              <a:rPr lang="he-IL" sz="2000" dirty="0"/>
              <a:t>כָּל גּויִם סְבָבוּנִי, בְּשֵׁם ה' כִּי </a:t>
            </a:r>
            <a:r>
              <a:rPr lang="he-IL" sz="2000" dirty="0" err="1"/>
              <a:t>אֲמִילַם</a:t>
            </a:r>
            <a:r>
              <a:rPr lang="he-IL" sz="2000" dirty="0"/>
              <a:t>. </a:t>
            </a:r>
            <a:br>
              <a:rPr lang="he-IL" sz="2000" dirty="0"/>
            </a:br>
            <a:r>
              <a:rPr lang="he-IL" sz="2000" dirty="0"/>
              <a:t>סַבּוּנִי גַם סְבָבוּנִי, בְּשֵׁם ה' כִּי </a:t>
            </a:r>
            <a:r>
              <a:rPr lang="he-IL" sz="2000" dirty="0" err="1"/>
              <a:t>אֲמִילַם</a:t>
            </a:r>
            <a:r>
              <a:rPr lang="he-IL" sz="2000" dirty="0"/>
              <a:t>. </a:t>
            </a:r>
            <a:br>
              <a:rPr lang="he-IL" sz="2000" dirty="0"/>
            </a:br>
            <a:r>
              <a:rPr lang="he-IL" sz="2000" dirty="0"/>
              <a:t>סַבּוּנִי כִדְּברִים, דּעֲכוּ כְּאֵשׁ קוצִים, בְּשֵׁם ה' כִּי </a:t>
            </a:r>
            <a:r>
              <a:rPr lang="he-IL" sz="2000" dirty="0" err="1"/>
              <a:t>אֲמִילַם</a:t>
            </a:r>
            <a:r>
              <a:rPr lang="he-IL" sz="2000" dirty="0"/>
              <a:t>. </a:t>
            </a:r>
            <a:br>
              <a:rPr lang="he-IL" sz="2000" dirty="0"/>
            </a:br>
            <a:r>
              <a:rPr lang="he-IL" sz="2000" dirty="0"/>
              <a:t>דָּחה דְּחִיתַנִי לִנְפּל, וַיי עֲזָרָנִי. </a:t>
            </a:r>
            <a:br>
              <a:rPr lang="he-IL" sz="2000" dirty="0"/>
            </a:br>
            <a:r>
              <a:rPr lang="he-IL" sz="2000" dirty="0"/>
              <a:t>עזִּי וְזִמְרָת יָהּ וַיְהִי לִי לִישׁוּעָה. </a:t>
            </a:r>
            <a:br>
              <a:rPr lang="he-IL" sz="2000" dirty="0"/>
            </a:br>
            <a:endParaRPr lang="he-IL" sz="2000"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71</a:t>
            </a:fld>
            <a:endParaRPr lang="he-IL"/>
          </a:p>
        </p:txBody>
      </p:sp>
    </p:spTree>
    <p:extLst>
      <p:ext uri="{BB962C8B-B14F-4D97-AF65-F5344CB8AC3E}">
        <p14:creationId xmlns:p14="http://schemas.microsoft.com/office/powerpoint/2010/main" val="7452597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604007"/>
            <a:ext cx="4975371" cy="5572956"/>
          </a:xfrm>
        </p:spPr>
        <p:txBody>
          <a:bodyPr>
            <a:normAutofit/>
          </a:bodyPr>
          <a:lstStyle/>
          <a:p>
            <a:pPr marL="0" indent="0">
              <a:lnSpc>
                <a:spcPct val="150000"/>
              </a:lnSpc>
              <a:buNone/>
            </a:pPr>
            <a:r>
              <a:rPr lang="he-IL" sz="2000" b="1" dirty="0"/>
              <a:t>אָנָא ה', הושִיעָה נָּא. </a:t>
            </a:r>
            <a:br>
              <a:rPr lang="he-IL" sz="2000" b="1" dirty="0"/>
            </a:br>
            <a:r>
              <a:rPr lang="he-IL" sz="2000" b="1" dirty="0"/>
              <a:t>אָנָא ה', הושִיעָה נָּא. </a:t>
            </a:r>
            <a:br>
              <a:rPr lang="he-IL" sz="2000" b="1" dirty="0"/>
            </a:br>
            <a:r>
              <a:rPr lang="he-IL" sz="2000" b="1" dirty="0"/>
              <a:t>אָנָא ה', הַצְלִיחָה נָא. </a:t>
            </a:r>
            <a:br>
              <a:rPr lang="he-IL" sz="2000" b="1" dirty="0"/>
            </a:br>
            <a:r>
              <a:rPr lang="he-IL" sz="2000" b="1" dirty="0"/>
              <a:t>אָנָא ה', הַצְלִיחָה נָא. </a:t>
            </a:r>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744748" y="604007"/>
            <a:ext cx="4609051" cy="5572956"/>
          </a:xfrm>
        </p:spPr>
        <p:txBody>
          <a:bodyPr>
            <a:normAutofit/>
          </a:bodyPr>
          <a:lstStyle/>
          <a:p>
            <a:pPr marL="0" indent="0">
              <a:lnSpc>
                <a:spcPct val="150000"/>
              </a:lnSpc>
              <a:buNone/>
            </a:pPr>
            <a:r>
              <a:rPr lang="he-IL" sz="2000" dirty="0" err="1"/>
              <a:t>אודְך</a:t>
            </a:r>
            <a:r>
              <a:rPr lang="he-IL" sz="2000" dirty="0"/>
              <a:t>ָ כִּי עֲנִיתָנִי וַתְּהִי לִי לִישׁוּעָה. </a:t>
            </a:r>
            <a:br>
              <a:rPr lang="he-IL" sz="2000" dirty="0"/>
            </a:br>
            <a:r>
              <a:rPr lang="he-IL" sz="2000" dirty="0" err="1"/>
              <a:t>אודְך</a:t>
            </a:r>
            <a:r>
              <a:rPr lang="he-IL" sz="2000" dirty="0"/>
              <a:t>ָ כִּי עֲנִיתָנִי וַתְּהִי לִי לִישׁוּעָה. </a:t>
            </a:r>
            <a:br>
              <a:rPr lang="he-IL" sz="2000" dirty="0"/>
            </a:br>
            <a:r>
              <a:rPr lang="he-IL" sz="2000" b="1" dirty="0"/>
              <a:t>אֶבֶן מָאֲסוּ הַבּונִים </a:t>
            </a:r>
            <a:r>
              <a:rPr lang="he-IL" sz="2000" b="1" dirty="0" err="1"/>
              <a:t>הָיְתָה</a:t>
            </a:r>
            <a:r>
              <a:rPr lang="he-IL" sz="2000" b="1" dirty="0"/>
              <a:t> לְראשׁ פִּנָּה. </a:t>
            </a:r>
            <a:br>
              <a:rPr lang="he-IL" sz="2000" b="1" dirty="0"/>
            </a:br>
            <a:r>
              <a:rPr lang="he-IL" sz="2000" dirty="0"/>
              <a:t>אֶבֶן מָאֲסוּ הַבּונִים </a:t>
            </a:r>
            <a:r>
              <a:rPr lang="he-IL" sz="2000" dirty="0" err="1"/>
              <a:t>הָיְתָה</a:t>
            </a:r>
            <a:r>
              <a:rPr lang="he-IL" sz="2000" dirty="0"/>
              <a:t> לְראשׁ פִּנָּה. </a:t>
            </a:r>
            <a:br>
              <a:rPr lang="he-IL" sz="2000" dirty="0"/>
            </a:br>
            <a:r>
              <a:rPr lang="he-IL" sz="2000" dirty="0"/>
              <a:t>מֵאֵת ה' </a:t>
            </a:r>
            <a:r>
              <a:rPr lang="he-IL" sz="2000" dirty="0" err="1"/>
              <a:t>הָיְתָה</a:t>
            </a:r>
            <a:r>
              <a:rPr lang="he-IL" sz="2000" dirty="0"/>
              <a:t> זּאת הִיא </a:t>
            </a:r>
            <a:r>
              <a:rPr lang="he-IL" sz="2000" dirty="0" err="1"/>
              <a:t>נִפְלָאת</a:t>
            </a:r>
            <a:r>
              <a:rPr lang="he-IL" sz="2000" dirty="0"/>
              <a:t> בְּעֵינֵינוּ. </a:t>
            </a:r>
            <a:br>
              <a:rPr lang="he-IL" sz="2000" dirty="0"/>
            </a:br>
            <a:r>
              <a:rPr lang="he-IL" sz="2000" dirty="0"/>
              <a:t>מֵאֵת ה' </a:t>
            </a:r>
            <a:r>
              <a:rPr lang="he-IL" sz="2000" dirty="0" err="1"/>
              <a:t>הָיְתָה</a:t>
            </a:r>
            <a:r>
              <a:rPr lang="he-IL" sz="2000" dirty="0"/>
              <a:t> זּאת הִיא </a:t>
            </a:r>
            <a:r>
              <a:rPr lang="he-IL" sz="2000" dirty="0" err="1"/>
              <a:t>נִפְלָאת</a:t>
            </a:r>
            <a:r>
              <a:rPr lang="he-IL" sz="2000" dirty="0"/>
              <a:t> בְּעֵינֵינוּ. </a:t>
            </a:r>
            <a:br>
              <a:rPr lang="he-IL" sz="2000" dirty="0"/>
            </a:br>
            <a:r>
              <a:rPr lang="he-IL" sz="2000" dirty="0"/>
              <a:t>זֶה הַיּוֹם עָשָׂה ה'. נָגִילָה וְנִשְׂמְחָה בוֹ. </a:t>
            </a:r>
            <a:br>
              <a:rPr lang="he-IL" sz="2000" dirty="0"/>
            </a:br>
            <a:r>
              <a:rPr lang="he-IL" sz="2000" dirty="0"/>
              <a:t>זֶה הַיּוֹם עָשָׂה ה'. נָגִילָה וְנִשְׂמְחָה בוֹ.</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72</a:t>
            </a:fld>
            <a:endParaRPr lang="he-IL"/>
          </a:p>
        </p:txBody>
      </p:sp>
    </p:spTree>
    <p:extLst>
      <p:ext uri="{BB962C8B-B14F-4D97-AF65-F5344CB8AC3E}">
        <p14:creationId xmlns:p14="http://schemas.microsoft.com/office/powerpoint/2010/main" val="28579575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92500" lnSpcReduction="10000"/>
          </a:bodyPr>
          <a:lstStyle/>
          <a:p>
            <a:pPr marL="0" indent="0">
              <a:lnSpc>
                <a:spcPct val="150000"/>
              </a:lnSpc>
              <a:buNone/>
            </a:pPr>
            <a:r>
              <a:rPr lang="he-IL" dirty="0"/>
              <a:t>ב</a:t>
            </a:r>
            <a:r>
              <a:rPr lang="he-IL" b="1" dirty="0"/>
              <a:t>ָּרוּךְ הַבָּא בְּשֵׁם ה', </a:t>
            </a:r>
            <a:r>
              <a:rPr lang="he-IL" dirty="0" err="1"/>
              <a:t>בֵּרַכְנוּכֶם</a:t>
            </a:r>
            <a:r>
              <a:rPr lang="he-IL" dirty="0"/>
              <a:t> מִבֵּית ה'. </a:t>
            </a:r>
            <a:br>
              <a:rPr lang="he-IL" dirty="0"/>
            </a:br>
            <a:r>
              <a:rPr lang="he-IL" dirty="0"/>
              <a:t>אֵל ה' </a:t>
            </a:r>
            <a:r>
              <a:rPr lang="he-IL" dirty="0" err="1"/>
              <a:t>וַיָּאֶר</a:t>
            </a:r>
            <a:r>
              <a:rPr lang="he-IL" dirty="0"/>
              <a:t> לָנוּ. אִסְרוּ חַג </a:t>
            </a:r>
            <a:r>
              <a:rPr lang="he-IL" dirty="0" err="1"/>
              <a:t>בַּעֲבתִים</a:t>
            </a:r>
            <a:r>
              <a:rPr lang="he-IL" dirty="0"/>
              <a:t> עַד קַרְנות הַמִּזְבֵּחַ. </a:t>
            </a:r>
            <a:br>
              <a:rPr lang="he-IL" dirty="0"/>
            </a:br>
            <a:r>
              <a:rPr lang="he-IL" dirty="0"/>
              <a:t>אֵלִי אַתָּה </a:t>
            </a:r>
            <a:r>
              <a:rPr lang="he-IL" dirty="0" err="1"/>
              <a:t>וְאודֶך</a:t>
            </a:r>
            <a:r>
              <a:rPr lang="he-IL" dirty="0"/>
              <a:t>ָּ, </a:t>
            </a:r>
            <a:r>
              <a:rPr lang="he-IL" dirty="0" err="1"/>
              <a:t>אֱלהַי</a:t>
            </a:r>
            <a:r>
              <a:rPr lang="he-IL" dirty="0"/>
              <a:t> - אֲרומְמֶךָּ. </a:t>
            </a:r>
            <a:br>
              <a:rPr lang="he-IL" dirty="0"/>
            </a:br>
            <a:r>
              <a:rPr lang="he-IL" dirty="0"/>
              <a:t>הודוּ </a:t>
            </a:r>
            <a:r>
              <a:rPr lang="he-IL" dirty="0" err="1"/>
              <a:t>לַיי</a:t>
            </a:r>
            <a:r>
              <a:rPr lang="he-IL" dirty="0"/>
              <a:t> כִּי טוב, כִּי לְעולָם חַסְדּו. </a:t>
            </a:r>
          </a:p>
          <a:p>
            <a:pPr marL="0" indent="0">
              <a:lnSpc>
                <a:spcPct val="150000"/>
              </a:lnSpc>
              <a:buNone/>
            </a:pPr>
            <a:endParaRPr lang="he-IL" dirty="0"/>
          </a:p>
          <a:p>
            <a:pPr marL="0" indent="0">
              <a:lnSpc>
                <a:spcPct val="150000"/>
              </a:lnSpc>
              <a:buNone/>
            </a:pPr>
            <a:r>
              <a:rPr lang="he-IL" b="1" dirty="0"/>
              <a:t>יְהַלְלוּךָ ה' </a:t>
            </a:r>
            <a:r>
              <a:rPr lang="he-IL" b="1" dirty="0" err="1"/>
              <a:t>אֱלהֵינו</a:t>
            </a:r>
            <a:r>
              <a:rPr lang="he-IL" b="1" dirty="0"/>
              <a:t>ּ כָּל מַעֲשֶׂיךָ,</a:t>
            </a:r>
            <a:r>
              <a:rPr lang="he-IL" dirty="0"/>
              <a:t> וַחֲסִידֶיךָ צַדִּיקִים עושֵׂי רְצונֶךָ, וְכָל עַמְךָ בֵּית יִשְׂרָאֵל בְּרִנָה יודוּ וִיבָרְכוּ, וִישַׁבְּחוּ וִיפָאֲרוּ, וִירומְמוּ וְיַעֲרִיצוּ, וְיַקְדִּישׁוּ וְיַמְלִיכוּ אֶת שִׁמְךָ, מַלְכֵּנוּ. כִּי לְךָ טוב לְהודות וּלְשִׁמְךָ נָאֱה לְזַמר, כִּי מֵעולָם וְעַד עולָם אַתָּה אֵל. </a:t>
            </a:r>
            <a:br>
              <a:rPr lang="he-IL" dirty="0"/>
            </a:br>
            <a:endParaRPr lang="he-IL"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73</a:t>
            </a:fld>
            <a:endParaRPr lang="he-IL"/>
          </a:p>
        </p:txBody>
      </p:sp>
    </p:spTree>
    <p:extLst>
      <p:ext uri="{BB962C8B-B14F-4D97-AF65-F5344CB8AC3E}">
        <p14:creationId xmlns:p14="http://schemas.microsoft.com/office/powerpoint/2010/main" val="41756356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604007"/>
            <a:ext cx="4975371" cy="5572956"/>
          </a:xfrm>
        </p:spPr>
        <p:txBody>
          <a:bodyPr>
            <a:normAutofit lnSpcReduction="10000"/>
          </a:bodyPr>
          <a:lstStyle/>
          <a:p>
            <a:pPr marL="0" indent="0">
              <a:lnSpc>
                <a:spcPct val="150000"/>
              </a:lnSpc>
              <a:buNone/>
            </a:pPr>
            <a:r>
              <a:rPr lang="he-IL" sz="1800" dirty="0"/>
              <a:t>וְהֶֶעֱבִיר יִשְׂרָאֵל בְּתוכו כִּי לְעולָם חַסְדּו. </a:t>
            </a:r>
            <a:br>
              <a:rPr lang="he-IL" sz="1800" dirty="0"/>
            </a:br>
            <a:r>
              <a:rPr lang="he-IL" sz="1800" dirty="0"/>
              <a:t>וְנִעֵר פַּרְעה וְחֵילו בְיַם סוּף כִּי לְעולָם חַסְדּו. </a:t>
            </a:r>
            <a:br>
              <a:rPr lang="he-IL" sz="1800" dirty="0"/>
            </a:br>
            <a:r>
              <a:rPr lang="he-IL" sz="1800" dirty="0"/>
              <a:t>לְמולִיךְ עַמּו בַּמִּדְבָּר כִּי לְעולָם חַסְדּו. </a:t>
            </a:r>
            <a:br>
              <a:rPr lang="he-IL" sz="1800" dirty="0"/>
            </a:br>
            <a:r>
              <a:rPr lang="he-IL" sz="1800" dirty="0"/>
              <a:t>לְמַכֵּה מְלָכִים גְּדלִים כִּי לְעולָם חַסְדּו. </a:t>
            </a:r>
            <a:br>
              <a:rPr lang="he-IL" sz="1800" dirty="0"/>
            </a:br>
            <a:r>
              <a:rPr lang="he-IL" sz="1800" dirty="0" err="1"/>
              <a:t>וַיָהֲרג</a:t>
            </a:r>
            <a:r>
              <a:rPr lang="he-IL" sz="1800" dirty="0"/>
              <a:t> מְלָכִים אַדִירִים כִּי לְעולָם חַסְדּו. </a:t>
            </a:r>
            <a:br>
              <a:rPr lang="he-IL" sz="1800" dirty="0"/>
            </a:br>
            <a:r>
              <a:rPr lang="he-IL" sz="1800" dirty="0" err="1"/>
              <a:t>לְסִיחון</a:t>
            </a:r>
            <a:r>
              <a:rPr lang="he-IL" sz="1800" dirty="0"/>
              <a:t> מֶלֶךְ הָאֱמרִי כִּי לְעולָם חַסְדּו. </a:t>
            </a:r>
            <a:br>
              <a:rPr lang="he-IL" sz="1800" dirty="0"/>
            </a:br>
            <a:r>
              <a:rPr lang="he-IL" sz="1800" dirty="0"/>
              <a:t>וּלְעוג מֶלֶךְ הַבָּשָׁן כִּי לְעולָם חַסְדּו. </a:t>
            </a:r>
            <a:br>
              <a:rPr lang="he-IL" sz="1800" dirty="0"/>
            </a:br>
            <a:r>
              <a:rPr lang="he-IL" sz="1800" dirty="0"/>
              <a:t>וָנָתַן אַרְצָם לְנַחֲלָה כִּי לְעולָם חַסְדּו. </a:t>
            </a:r>
            <a:br>
              <a:rPr lang="he-IL" sz="1800" dirty="0"/>
            </a:br>
            <a:r>
              <a:rPr lang="he-IL" sz="1800" dirty="0"/>
              <a:t>נַחֲלָה לְיִשְׂרָאֵל עָבְדוּ כִּי לְעולָם חַסְדּו. </a:t>
            </a:r>
            <a:br>
              <a:rPr lang="he-IL" sz="1800" dirty="0"/>
            </a:br>
            <a:r>
              <a:rPr lang="he-IL" sz="1800" dirty="0"/>
              <a:t>שֶׁבְִּשִׁפְלֵנוּ זָכַר לָנוּ כִּי לְעולָם חַסְדּו. </a:t>
            </a:r>
            <a:br>
              <a:rPr lang="he-IL" sz="1800" dirty="0"/>
            </a:br>
            <a:r>
              <a:rPr lang="he-IL" sz="1800" dirty="0"/>
              <a:t>וַיִפְרְקֵנוּ מִצָּרֵינוּ כִּי לְעולָם חַסְדּו. </a:t>
            </a:r>
            <a:br>
              <a:rPr lang="he-IL" sz="1800" dirty="0"/>
            </a:br>
            <a:r>
              <a:rPr lang="he-IL" sz="1800" dirty="0"/>
              <a:t>נתֵן לֶחֶם לְכָל בָּשָׂר כִּי לְעולָם חַסְדּו. </a:t>
            </a:r>
            <a:br>
              <a:rPr lang="he-IL" sz="1800" dirty="0"/>
            </a:br>
            <a:r>
              <a:rPr lang="he-IL" sz="1800" dirty="0"/>
              <a:t>הודוּ לְאֵל הַשָּׁמַיִם </a:t>
            </a:r>
            <a:r>
              <a:rPr lang="he-IL" sz="1800" b="1" dirty="0"/>
              <a:t>כִּי לְעולָם חַסְדּו</a:t>
            </a:r>
            <a:r>
              <a:rPr lang="he-IL" sz="1800" dirty="0"/>
              <a:t>. </a:t>
            </a:r>
            <a:br>
              <a:rPr lang="he-IL" sz="1800" dirty="0"/>
            </a:br>
            <a:endParaRPr lang="he-IL" sz="18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744748" y="604007"/>
            <a:ext cx="4609051" cy="5572956"/>
          </a:xfrm>
        </p:spPr>
        <p:txBody>
          <a:bodyPr>
            <a:normAutofit lnSpcReduction="10000"/>
          </a:bodyPr>
          <a:lstStyle/>
          <a:p>
            <a:pPr marL="0" indent="0">
              <a:lnSpc>
                <a:spcPct val="150000"/>
              </a:lnSpc>
              <a:buNone/>
            </a:pPr>
            <a:r>
              <a:rPr lang="he-IL" sz="1800" b="1" dirty="0"/>
              <a:t>הודוּ </a:t>
            </a:r>
            <a:r>
              <a:rPr lang="he-IL" sz="1800" b="1" dirty="0" err="1"/>
              <a:t>לַיי</a:t>
            </a:r>
            <a:r>
              <a:rPr lang="he-IL" sz="1800" b="1" dirty="0"/>
              <a:t> כִּי טוב</a:t>
            </a:r>
            <a:r>
              <a:rPr lang="he-IL" sz="1800" dirty="0"/>
              <a:t> כִּי לְעולָם חַסְדּו. </a:t>
            </a:r>
            <a:br>
              <a:rPr lang="he-IL" sz="1800" dirty="0"/>
            </a:br>
            <a:r>
              <a:rPr lang="he-IL" sz="1800" dirty="0"/>
              <a:t>הודוּ </a:t>
            </a:r>
            <a:r>
              <a:rPr lang="he-IL" sz="1800" dirty="0" err="1"/>
              <a:t>לֵאלהֵי</a:t>
            </a:r>
            <a:r>
              <a:rPr lang="he-IL" sz="1800" dirty="0"/>
              <a:t> </a:t>
            </a:r>
            <a:r>
              <a:rPr lang="he-IL" sz="1800" dirty="0" err="1"/>
              <a:t>הָאֱלהִים</a:t>
            </a:r>
            <a:r>
              <a:rPr lang="he-IL" sz="1800" dirty="0"/>
              <a:t> כִּי לְעולָם חַסְדּו. </a:t>
            </a:r>
            <a:br>
              <a:rPr lang="he-IL" sz="1800" dirty="0"/>
            </a:br>
            <a:r>
              <a:rPr lang="he-IL" sz="1800" dirty="0"/>
              <a:t>הודוּ לָאֲדנֵי הָאֲדנִים כִּי לְעולָם חַסְדּו. </a:t>
            </a:r>
            <a:br>
              <a:rPr lang="he-IL" sz="1800" dirty="0"/>
            </a:br>
            <a:r>
              <a:rPr lang="he-IL" sz="1800" dirty="0"/>
              <a:t>לעשֵׂה נִפְלָאות גְדלות לְבַדּו כִּי לְעולָם חַסְדּו. </a:t>
            </a:r>
            <a:br>
              <a:rPr lang="he-IL" sz="1800" dirty="0"/>
            </a:br>
            <a:r>
              <a:rPr lang="he-IL" sz="1800" dirty="0"/>
              <a:t>לעשֵׂה הַשָּׁמַיִם בִּתְבוּנָה כִּי לְעולָם חַסְדּו. </a:t>
            </a:r>
            <a:br>
              <a:rPr lang="he-IL" sz="1800" dirty="0"/>
            </a:br>
            <a:r>
              <a:rPr lang="he-IL" sz="1800" dirty="0"/>
              <a:t>לְרוקַע הָאָרֶץ עַל הַמָּיְם כִּי לְעולָם חַסְדּו. </a:t>
            </a:r>
            <a:br>
              <a:rPr lang="he-IL" sz="1800" dirty="0"/>
            </a:br>
            <a:r>
              <a:rPr lang="he-IL" sz="1800" dirty="0"/>
              <a:t>לְעשֵׂה אורִים גְּדלִים כִּי לְעולָם חַסְדּו. </a:t>
            </a:r>
            <a:br>
              <a:rPr lang="he-IL" sz="1800" dirty="0"/>
            </a:br>
            <a:r>
              <a:rPr lang="he-IL" sz="1800" dirty="0"/>
              <a:t>אֶת הַשֶּׁמֶשׁ לְמֶמְשֶׁלֶת בַּיום כִּי לְעולָם חַסְדּו. </a:t>
            </a:r>
            <a:br>
              <a:rPr lang="he-IL" sz="1800" dirty="0"/>
            </a:br>
            <a:r>
              <a:rPr lang="he-IL" sz="1800" dirty="0"/>
              <a:t>אֶת הַיָּרֵחַ וְכוכָבִים לְמֶמְשְׁלות בַּלַּיְלָה כִּי לְעולָם חַסְדּו. </a:t>
            </a:r>
            <a:br>
              <a:rPr lang="he-IL" sz="1800" dirty="0"/>
            </a:br>
            <a:r>
              <a:rPr lang="he-IL" sz="1800" dirty="0"/>
              <a:t>לְמַכֵּה מִצְרַים בִּבְכורֵיהֶם כִּי לְעולָם חַסְדּו. </a:t>
            </a:r>
            <a:br>
              <a:rPr lang="he-IL" sz="1800" dirty="0"/>
            </a:br>
            <a:r>
              <a:rPr lang="he-IL" sz="1800" dirty="0"/>
              <a:t>וַיוצֵא יִשְׂרָאֵל מִתּוכָם כִּי לְעולָם חַסְדּו. </a:t>
            </a:r>
            <a:br>
              <a:rPr lang="he-IL" sz="1800" dirty="0"/>
            </a:br>
            <a:r>
              <a:rPr lang="he-IL" sz="1800" dirty="0"/>
              <a:t>בְּיָד חֲזָקָה וּבִזְרועַ נְטוּיָה כִּי לְעולָם חַסְדּו. </a:t>
            </a:r>
            <a:br>
              <a:rPr lang="he-IL" sz="1800" dirty="0"/>
            </a:br>
            <a:r>
              <a:rPr lang="he-IL" sz="1800" dirty="0"/>
              <a:t>לְגזֵר יַם סוּף לִגְזָרִים כִּי לְעולָם חַסְדּו. </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74</a:t>
            </a:fld>
            <a:endParaRPr lang="he-IL"/>
          </a:p>
        </p:txBody>
      </p:sp>
    </p:spTree>
    <p:extLst>
      <p:ext uri="{BB962C8B-B14F-4D97-AF65-F5344CB8AC3E}">
        <p14:creationId xmlns:p14="http://schemas.microsoft.com/office/powerpoint/2010/main" val="41107871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b="1" dirty="0"/>
              <a:t>נִשְׁמַת כָּל חַי</a:t>
            </a:r>
            <a:r>
              <a:rPr lang="he-IL" dirty="0"/>
              <a:t> תְּבַרֵךְ אֶת שִׁמְךָ, ה' </a:t>
            </a:r>
            <a:r>
              <a:rPr lang="he-IL" dirty="0" err="1"/>
              <a:t>אֱלהֵינו</a:t>
            </a:r>
            <a:r>
              <a:rPr lang="he-IL" dirty="0"/>
              <a:t>ּ, וְרוּחַ כָּל בָּשָׂר תְּפָאֵר וּתְרומֵם זִכְרְךָ, מַלְכֵּנוּ, תָּמִיד. מִן הָעולָם וְעַד הָעולָם אַתָּה אֵל, </a:t>
            </a:r>
            <a:r>
              <a:rPr lang="he-IL" dirty="0" err="1"/>
              <a:t>וּמִבַּלְעָדֶיך</a:t>
            </a:r>
            <a:r>
              <a:rPr lang="he-IL" dirty="0"/>
              <a:t>ָ אֵין לָנוּ מֶלֶךְ גּואֵל וּמושִיעַ, פּודֶה וּמַצִּיל וּמְפַרְנֵס וּמְרַחֵם בְּכָל עֵת צָרָה וְצוּקָה. אֵין לָנוּ מֶלֶךְ אֶלָּא אַתָּה. </a:t>
            </a:r>
            <a:r>
              <a:rPr lang="he-IL" dirty="0" err="1"/>
              <a:t>אֱלהֵי</a:t>
            </a:r>
            <a:r>
              <a:rPr lang="he-IL" dirty="0"/>
              <a:t> הָרִאשׁונִים וְהָאַחֲרונִים, אֱלוהַּ כָּל בְּרִיות, אֲדון כָּל תּולָדות, הַמְּהֻלָל בְּרב הַתִּשְׁבָּחות, הַמְנַהֵג עולָמו בְּחֶסֶד וּבְרִיּותָיו בְּרַחֲמִים. וַיי לא יָנוּם וְלא יִישָׁן - הַמְּעורֵר יְשֵׁנִים וְהַמֵּקִיץ נִרְדָּמִים, וְהַמֵּשִׂיחַ אִלְּמִים וְהַמַּתִּיר אֲסוּרִים וְהַסּומֵךְ נופְלִים וְהַזּוקֵף כְּפוּפִים. לְךָ לְבַדְּךָ אֲנַחְנוּ מודִים.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75</a:t>
            </a:fld>
            <a:endParaRPr lang="he-IL"/>
          </a:p>
        </p:txBody>
      </p:sp>
    </p:spTree>
    <p:extLst>
      <p:ext uri="{BB962C8B-B14F-4D97-AF65-F5344CB8AC3E}">
        <p14:creationId xmlns:p14="http://schemas.microsoft.com/office/powerpoint/2010/main" val="141285260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604007"/>
            <a:ext cx="4975371" cy="5572956"/>
          </a:xfrm>
        </p:spPr>
        <p:txBody>
          <a:bodyPr>
            <a:normAutofit/>
          </a:bodyPr>
          <a:lstStyle/>
          <a:p>
            <a:pPr marL="0" indent="0">
              <a:lnSpc>
                <a:spcPct val="150000"/>
              </a:lnSpc>
              <a:buNone/>
            </a:pPr>
            <a:r>
              <a:rPr lang="he-IL" sz="1800" dirty="0"/>
              <a:t>מִמִּצְרַים גְּאַלְתָּנוּ, ה' </a:t>
            </a:r>
            <a:r>
              <a:rPr lang="he-IL" sz="1800" dirty="0" err="1"/>
              <a:t>אֱלהֵינו</a:t>
            </a:r>
            <a:r>
              <a:rPr lang="he-IL" sz="1800" dirty="0"/>
              <a:t>ּ, </a:t>
            </a:r>
            <a:br>
              <a:rPr lang="he-IL" sz="1800" dirty="0"/>
            </a:br>
            <a:r>
              <a:rPr lang="he-IL" sz="1800" dirty="0"/>
              <a:t>וּמִבֵּית עֲבָדִים פּדִיתָנוּ, </a:t>
            </a:r>
            <a:br>
              <a:rPr lang="he-IL" sz="1800" dirty="0"/>
            </a:br>
            <a:r>
              <a:rPr lang="he-IL" sz="1800" dirty="0"/>
              <a:t>בְּרָעָב </a:t>
            </a:r>
            <a:r>
              <a:rPr lang="he-IL" sz="1800" dirty="0" err="1"/>
              <a:t>זַנְתָּנו</a:t>
            </a:r>
            <a:r>
              <a:rPr lang="he-IL" sz="1800" dirty="0"/>
              <a:t>ּ וּבְשָׂבָע כִּלְכַּלְתָּנוּ, </a:t>
            </a:r>
            <a:br>
              <a:rPr lang="he-IL" sz="1800" dirty="0"/>
            </a:br>
            <a:r>
              <a:rPr lang="he-IL" sz="1800" dirty="0"/>
              <a:t>מֵחֶרֶב הִצַּלְתָּנוּ וּמִדֶּבֶר </a:t>
            </a:r>
            <a:r>
              <a:rPr lang="he-IL" sz="1800" dirty="0" err="1"/>
              <a:t>מִלַּטְתָּנו</a:t>
            </a:r>
            <a:r>
              <a:rPr lang="he-IL" sz="1800" dirty="0"/>
              <a:t>ּ, </a:t>
            </a:r>
            <a:br>
              <a:rPr lang="he-IL" sz="1800" dirty="0"/>
            </a:br>
            <a:r>
              <a:rPr lang="he-IL" sz="1800" dirty="0"/>
              <a:t>וּמֵחָלָיִם רָעִים וְנֶאֱמָנִים דִּלִּיתָנוּ. </a:t>
            </a:r>
            <a:br>
              <a:rPr lang="he-IL" sz="1800" dirty="0"/>
            </a:br>
            <a:r>
              <a:rPr lang="he-IL" sz="1800" dirty="0"/>
              <a:t>עַד הֵנָּה עֲזָרוּנוּ רַחֲמֶיךָ וְלא עֲזָבוּנוּ חֲסָדֶיךָ, וְאַל </a:t>
            </a:r>
            <a:r>
              <a:rPr lang="he-IL" sz="1800" dirty="0" err="1"/>
              <a:t>תִּטְּשֵׁנו</a:t>
            </a:r>
            <a:r>
              <a:rPr lang="he-IL" sz="1800" dirty="0"/>
              <a:t>ּ, ה' </a:t>
            </a:r>
            <a:r>
              <a:rPr lang="he-IL" sz="1800" dirty="0" err="1"/>
              <a:t>אֱלהֵינו</a:t>
            </a:r>
            <a:r>
              <a:rPr lang="he-IL" sz="1800" dirty="0"/>
              <a:t>ּ, לָנֶצַח. עַל כֵּן אֵבָרִים </a:t>
            </a:r>
            <a:r>
              <a:rPr lang="he-IL" sz="1800" dirty="0" err="1"/>
              <a:t>שֶׁפִּלַּגְת</a:t>
            </a:r>
            <a:r>
              <a:rPr lang="he-IL" sz="1800" dirty="0"/>
              <a:t>ָּ בָּנוּ וְרוּחַ וּנְשָׁמָה שֶׁנָּפַחְתָּ בְּאַפֵּינוּ וְלָשׁון אֲשֶׁר שַׂמְתָּ בְּפִינוּ - הֵן הֵם יודוּ וִיבָרְכוּ וִישַׁבְּחוּ וִיפָאֲרוּ וִירומְמוּ וְיַעֲרִיצוּ וְיַקְדִּישׁוּ וְיַמְלִיכוּ אֶת שִׁמְךָ מַלְכֵּנוּ. </a:t>
            </a:r>
            <a:endParaRPr lang="he-IL" sz="18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744748" y="604007"/>
            <a:ext cx="4609051" cy="5572956"/>
          </a:xfrm>
        </p:spPr>
        <p:txBody>
          <a:bodyPr>
            <a:normAutofit/>
          </a:bodyPr>
          <a:lstStyle/>
          <a:p>
            <a:pPr marL="0" indent="0">
              <a:lnSpc>
                <a:spcPct val="150000"/>
              </a:lnSpc>
              <a:buNone/>
            </a:pPr>
            <a:r>
              <a:rPr lang="he-IL" sz="2600" b="1" dirty="0"/>
              <a:t>אִלּוּ פִינוּ מָלֵא שִׁירָה כַּיָּם, </a:t>
            </a:r>
            <a:br>
              <a:rPr lang="he-IL" sz="2600" b="1" dirty="0"/>
            </a:br>
            <a:r>
              <a:rPr lang="he-IL" sz="2600" b="1" dirty="0"/>
              <a:t>וּלְשׁונֵנוּ רִנָּה כֲּהַמון גַּלָּיו, </a:t>
            </a:r>
            <a:br>
              <a:rPr lang="he-IL" sz="1600" dirty="0"/>
            </a:br>
            <a:r>
              <a:rPr lang="he-IL" sz="1800" dirty="0"/>
              <a:t>וְשִׂפְתותֵינוּ שֶׁבַח כְּמֶרְחֲבֵי רָקִיעַ, </a:t>
            </a:r>
            <a:br>
              <a:rPr lang="he-IL" sz="1800" dirty="0"/>
            </a:br>
            <a:r>
              <a:rPr lang="he-IL" sz="1800" dirty="0"/>
              <a:t>וְעֵינֵינוּ מְאִירות כַּשֶׁמֶשׁ וְכַיָּרֵחַ, </a:t>
            </a:r>
            <a:br>
              <a:rPr lang="he-IL" sz="1800" dirty="0"/>
            </a:br>
            <a:r>
              <a:rPr lang="he-IL" sz="1800" dirty="0"/>
              <a:t>וְיָדֵינוּ פְרוּשׂות כְּנִשְׂרֵי שָׁמַיִם, </a:t>
            </a:r>
            <a:br>
              <a:rPr lang="he-IL" sz="1800" dirty="0"/>
            </a:br>
            <a:r>
              <a:rPr lang="he-IL" sz="1800" dirty="0"/>
              <a:t>וְרַגְלֵינוּ קַלּות </a:t>
            </a:r>
            <a:r>
              <a:rPr lang="he-IL" sz="1800" dirty="0" err="1"/>
              <a:t>כָּאַיָּלות</a:t>
            </a:r>
            <a:r>
              <a:rPr lang="he-IL" sz="1800" dirty="0"/>
              <a:t> - </a:t>
            </a:r>
            <a:br>
              <a:rPr lang="he-IL" sz="1800" dirty="0"/>
            </a:br>
            <a:r>
              <a:rPr lang="he-IL" sz="1800" dirty="0"/>
              <a:t>אֵין אֲנַחְנוּ מַסְפִּיקִים לְהודות לְךָ, ה' </a:t>
            </a:r>
            <a:r>
              <a:rPr lang="he-IL" sz="1800" dirty="0" err="1"/>
              <a:t>אֱלהֵינו</a:t>
            </a:r>
            <a:r>
              <a:rPr lang="he-IL" sz="1800" dirty="0"/>
              <a:t>ּ </a:t>
            </a:r>
            <a:r>
              <a:rPr lang="he-IL" sz="1800" dirty="0" err="1"/>
              <a:t>וֵאלהֵי</a:t>
            </a:r>
            <a:r>
              <a:rPr lang="he-IL" sz="1800" dirty="0"/>
              <a:t> אֲבותֵינוּ, וּלְבָרֵךְ אֶת שִׁמְךָ עַל אַחַת מֵאֶלֶף, אַלְפֵי אֲלָפִים וְרִבֵּי רְבָבות פְּעָמִים הַטּובות שֶׁעָשִׂיתָ עִם אֲבותֵינוּ וְעִמָּנוּ. </a:t>
            </a:r>
            <a:br>
              <a:rPr lang="he-IL" sz="1600" dirty="0"/>
            </a:br>
            <a:endParaRPr lang="he-IL" sz="1600"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76</a:t>
            </a:fld>
            <a:endParaRPr lang="he-IL"/>
          </a:p>
        </p:txBody>
      </p:sp>
    </p:spTree>
    <p:extLst>
      <p:ext uri="{BB962C8B-B14F-4D97-AF65-F5344CB8AC3E}">
        <p14:creationId xmlns:p14="http://schemas.microsoft.com/office/powerpoint/2010/main" val="14766230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604007"/>
            <a:ext cx="4975371" cy="5572956"/>
          </a:xfrm>
        </p:spPr>
        <p:txBody>
          <a:bodyPr>
            <a:normAutofit/>
          </a:bodyPr>
          <a:lstStyle/>
          <a:p>
            <a:pPr marL="0" indent="0">
              <a:lnSpc>
                <a:spcPct val="150000"/>
              </a:lnSpc>
              <a:buNone/>
            </a:pPr>
            <a:r>
              <a:rPr lang="he-IL" sz="1800" dirty="0"/>
              <a:t>הָאֵל </a:t>
            </a:r>
            <a:r>
              <a:rPr lang="he-IL" sz="1800" dirty="0" err="1"/>
              <a:t>בְּתַעֲצֻמות</a:t>
            </a:r>
            <a:r>
              <a:rPr lang="he-IL" sz="1800" dirty="0"/>
              <a:t> </a:t>
            </a:r>
            <a:r>
              <a:rPr lang="he-IL" sz="1800" dirty="0" err="1"/>
              <a:t>עֻזֶּך</a:t>
            </a:r>
            <a:r>
              <a:rPr lang="he-IL" sz="1800" dirty="0"/>
              <a:t>ָ, </a:t>
            </a:r>
            <a:br>
              <a:rPr lang="he-IL" sz="1800" dirty="0"/>
            </a:br>
            <a:r>
              <a:rPr lang="he-IL" sz="1800" dirty="0"/>
              <a:t>הַגָּדול בִּכְבוד שְׁמֶךָ, </a:t>
            </a:r>
            <a:br>
              <a:rPr lang="he-IL" sz="1800" dirty="0"/>
            </a:br>
            <a:r>
              <a:rPr lang="he-IL" sz="1800" dirty="0" err="1"/>
              <a:t>הַגִּבּור</a:t>
            </a:r>
            <a:r>
              <a:rPr lang="he-IL" sz="1800" dirty="0"/>
              <a:t> לָנֶצַח וְהַנּורָא </a:t>
            </a:r>
            <a:r>
              <a:rPr lang="he-IL" sz="1800" dirty="0" err="1"/>
              <a:t>בְּנורְאותֶיך</a:t>
            </a:r>
            <a:r>
              <a:rPr lang="he-IL" sz="1800" dirty="0"/>
              <a:t>ָ, </a:t>
            </a:r>
            <a:br>
              <a:rPr lang="he-IL" sz="1800" dirty="0"/>
            </a:br>
            <a:r>
              <a:rPr lang="he-IL" sz="1800" dirty="0"/>
              <a:t>הַמֶּלֶךְ הַיּושֵׁב עַל </a:t>
            </a:r>
            <a:r>
              <a:rPr lang="he-IL" sz="1800" dirty="0" err="1"/>
              <a:t>כִּסֵּא</a:t>
            </a:r>
            <a:r>
              <a:rPr lang="he-IL" sz="1800" dirty="0"/>
              <a:t> רָם וְנִשִא. </a:t>
            </a:r>
            <a:br>
              <a:rPr lang="he-IL" sz="1800" dirty="0"/>
            </a:br>
            <a:r>
              <a:rPr lang="he-IL" sz="1800" dirty="0"/>
              <a:t>שׁוכֵן עַד מָּרום וְקָּדושׁ שְׁמו. </a:t>
            </a:r>
            <a:br>
              <a:rPr lang="he-IL" sz="1800" dirty="0"/>
            </a:br>
            <a:r>
              <a:rPr lang="he-IL" sz="1800" dirty="0"/>
              <a:t>וְכָתוּב: רַנְּנוּ צַדִּיקִים בַּיי, לַיְשָׁרִים נָאוָה </a:t>
            </a:r>
            <a:r>
              <a:rPr lang="he-IL" sz="1800" dirty="0" err="1"/>
              <a:t>תְהִלָּה</a:t>
            </a:r>
            <a:r>
              <a:rPr lang="he-IL" sz="1800" dirty="0"/>
              <a:t>. </a:t>
            </a:r>
            <a:br>
              <a:rPr lang="he-IL" sz="1800" dirty="0"/>
            </a:br>
            <a:r>
              <a:rPr lang="he-IL" sz="1800" dirty="0"/>
              <a:t>בְּפִי יְשָׁרִים תִּתְהַלָּל, </a:t>
            </a:r>
            <a:br>
              <a:rPr lang="he-IL" sz="1800" dirty="0"/>
            </a:br>
            <a:r>
              <a:rPr lang="he-IL" sz="1800" dirty="0"/>
              <a:t>וּבְדִבְרֵי צַדִּיקִים תִּתְבַּרַךְ, </a:t>
            </a:r>
            <a:br>
              <a:rPr lang="he-IL" sz="1800" dirty="0"/>
            </a:br>
            <a:r>
              <a:rPr lang="he-IL" sz="1800" dirty="0"/>
              <a:t>וּבִלְשׁון חֲסִידִים תִּתְרומָם, </a:t>
            </a:r>
            <a:br>
              <a:rPr lang="he-IL" sz="1800" dirty="0"/>
            </a:br>
            <a:r>
              <a:rPr lang="he-IL" sz="1800" dirty="0"/>
              <a:t>וּבְקֶרֶב קְדושִׁים תִּתְקַדָּשׁ. </a:t>
            </a:r>
            <a:endParaRPr lang="he-IL" sz="18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744748" y="604007"/>
            <a:ext cx="4609051" cy="5572956"/>
          </a:xfrm>
        </p:spPr>
        <p:txBody>
          <a:bodyPr>
            <a:normAutofit/>
          </a:bodyPr>
          <a:lstStyle/>
          <a:p>
            <a:pPr marL="0" indent="0">
              <a:lnSpc>
                <a:spcPct val="150000"/>
              </a:lnSpc>
              <a:buNone/>
            </a:pPr>
            <a:r>
              <a:rPr lang="he-IL" sz="1800" dirty="0"/>
              <a:t>כִּי כָל פֶּה לְךָ יודֶה, </a:t>
            </a:r>
            <a:br>
              <a:rPr lang="he-IL" sz="1800" dirty="0"/>
            </a:br>
            <a:r>
              <a:rPr lang="he-IL" sz="1800" dirty="0"/>
              <a:t>וְכָל לָשׁון לְךָ תִּשָּׁבַע, </a:t>
            </a:r>
            <a:br>
              <a:rPr lang="he-IL" sz="1800" dirty="0"/>
            </a:br>
            <a:r>
              <a:rPr lang="he-IL" sz="1800" dirty="0"/>
              <a:t>וְכָל בֶּרֶךְ לְךָ תִכְרַע, </a:t>
            </a:r>
            <a:br>
              <a:rPr lang="he-IL" sz="1800" dirty="0"/>
            </a:br>
            <a:r>
              <a:rPr lang="he-IL" sz="1800" dirty="0"/>
              <a:t>וְכָל קומָה לְפָנֶיךָ </a:t>
            </a:r>
            <a:r>
              <a:rPr lang="he-IL" sz="1800" dirty="0" err="1"/>
              <a:t>תִשְׁתַּחֲוֶה</a:t>
            </a:r>
            <a:r>
              <a:rPr lang="he-IL" sz="1800" dirty="0"/>
              <a:t>, </a:t>
            </a:r>
            <a:br>
              <a:rPr lang="he-IL" sz="1800" dirty="0"/>
            </a:br>
            <a:r>
              <a:rPr lang="he-IL" sz="1800" dirty="0"/>
              <a:t>וְכָל לְבָבות </a:t>
            </a:r>
            <a:r>
              <a:rPr lang="he-IL" sz="1800" dirty="0" err="1"/>
              <a:t>יִירָאוּך</a:t>
            </a:r>
            <a:r>
              <a:rPr lang="he-IL" sz="1800" dirty="0"/>
              <a:t>ָ, </a:t>
            </a:r>
            <a:br>
              <a:rPr lang="he-IL" sz="1800" dirty="0"/>
            </a:br>
            <a:r>
              <a:rPr lang="he-IL" sz="1800" dirty="0"/>
              <a:t>וְכָל קֶרֶב וּכְלָיות יְזַמֵּרוּ לִשְִׁמֶךָ. </a:t>
            </a:r>
            <a:br>
              <a:rPr lang="he-IL" sz="1800" dirty="0"/>
            </a:br>
            <a:r>
              <a:rPr lang="he-IL" sz="1800" dirty="0"/>
              <a:t>כַּדָבָר שֶׁכָּתוּב, כָּל עַצְמתַי תּאמַרְנָה, ה' מִי כָמוךָ מַצִּיל עָנִי מֵחָזָק מִמֶּנוּ וְעָנִי וְאֶבְיון </a:t>
            </a:r>
            <a:r>
              <a:rPr lang="he-IL" sz="1800" dirty="0" err="1"/>
              <a:t>מִגּזְלו</a:t>
            </a:r>
            <a:r>
              <a:rPr lang="he-IL" sz="1800" dirty="0"/>
              <a:t>. </a:t>
            </a:r>
            <a:br>
              <a:rPr lang="he-IL" sz="1800" dirty="0"/>
            </a:br>
            <a:r>
              <a:rPr lang="he-IL" sz="1800" dirty="0"/>
              <a:t>מִי יִדְמֶה לָּךְ וּמִי </a:t>
            </a:r>
            <a:r>
              <a:rPr lang="he-IL" sz="1800" dirty="0" err="1"/>
              <a:t>יִשְׁוֶה</a:t>
            </a:r>
            <a:r>
              <a:rPr lang="he-IL" sz="1800" dirty="0"/>
              <a:t> לָּךְ וּמִי יַעֲרךְ לָךְ הָאֵל הַגָּדול, </a:t>
            </a:r>
            <a:r>
              <a:rPr lang="he-IL" sz="1800" dirty="0" err="1"/>
              <a:t>הַגִּבּור</a:t>
            </a:r>
            <a:r>
              <a:rPr lang="he-IL" sz="1800" dirty="0"/>
              <a:t> וְהַנּורָא, אֵל עֶלְיון, קנֵה שָׁמַיִם וָאָרֶץ. נְהַלֶּלְךָ וּנְשַׁבֵּחֲךָ וּנְפָאֶרְךָ וּנְבָרֵךְ אֶת שֵׁם </a:t>
            </a:r>
            <a:r>
              <a:rPr lang="he-IL" sz="1800" dirty="0" err="1"/>
              <a:t>קָדְשֶׁך</a:t>
            </a:r>
            <a:r>
              <a:rPr lang="he-IL" sz="1800" dirty="0"/>
              <a:t>ָ, כָּאָמוּר: לְדָוִד, בָּרְכִי נַפְשִׁי אֶת ה' וְכָל קְרָבַי אֶת שֵׁם קָדְשׁו. </a:t>
            </a:r>
            <a:br>
              <a:rPr lang="he-IL" sz="1800" dirty="0"/>
            </a:br>
            <a:endParaRPr lang="he-IL" sz="1000"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77</a:t>
            </a:fld>
            <a:endParaRPr lang="he-IL"/>
          </a:p>
        </p:txBody>
      </p:sp>
    </p:spTree>
    <p:extLst>
      <p:ext uri="{BB962C8B-B14F-4D97-AF65-F5344CB8AC3E}">
        <p14:creationId xmlns:p14="http://schemas.microsoft.com/office/powerpoint/2010/main" val="5540782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fontScale="92500" lnSpcReduction="20000"/>
          </a:bodyPr>
          <a:lstStyle/>
          <a:p>
            <a:pPr marL="0" indent="0">
              <a:lnSpc>
                <a:spcPct val="150000"/>
              </a:lnSpc>
              <a:buNone/>
            </a:pPr>
            <a:r>
              <a:rPr lang="he-IL" dirty="0"/>
              <a:t>וּבְמַקְהֲלות רִבבְות עַמְּךָ בֵּית יִשְׂרָאֵל בְּרִנָּה יִתְפָּאֵר שִׁמְךָ, מַלְכֵּנוּ, בְּכָל דּור וָדור, שֶׁכֵּן חובַת כָּל הַיְצוּרִים לְפָנֶיךָ, ה' </a:t>
            </a:r>
            <a:r>
              <a:rPr lang="he-IL" dirty="0" err="1"/>
              <a:t>אֱלהֵינו</a:t>
            </a:r>
            <a:r>
              <a:rPr lang="he-IL" dirty="0"/>
              <a:t>ּ </a:t>
            </a:r>
            <a:r>
              <a:rPr lang="he-IL" dirty="0" err="1"/>
              <a:t>וֵאלהֵי</a:t>
            </a:r>
            <a:r>
              <a:rPr lang="he-IL" dirty="0"/>
              <a:t> אֲבותֵינוּ, לְהודות לְהַלֵּל לְשַׁבֵּחַ, לְפָאֵר לְרומֵם לְהַדֵּר לְבָרֵךְ, לְעַלֵּה וּלְקַלֵּס עַל כָּל דִּבְרֵי שִׁירות וְתִשְׁבְּחות דּוִד בֶּן יִשַׁי עַבְדְּךָ מְשִׁיחֶךָ. </a:t>
            </a:r>
            <a:br>
              <a:rPr lang="he-IL" dirty="0"/>
            </a:br>
            <a:br>
              <a:rPr lang="he-IL" dirty="0"/>
            </a:br>
            <a:r>
              <a:rPr lang="he-IL" b="1" dirty="0"/>
              <a:t>יִשְׁתַּבַּח שִׁמְךָ לעַד מַלְכֵּנו</a:t>
            </a:r>
            <a:r>
              <a:rPr lang="he-IL" dirty="0"/>
              <a:t>ּ, הָאֵל הַמֶלֶךְ הַגָּדול וְהַקָּדושׁ בַּשָּׁמַיִם וּבאָרֶץ, כִּי לְךָ נָאֶה, ה' </a:t>
            </a:r>
            <a:r>
              <a:rPr lang="he-IL" dirty="0" err="1"/>
              <a:t>אֱלהֵינו</a:t>
            </a:r>
            <a:r>
              <a:rPr lang="he-IL" dirty="0"/>
              <a:t>ּ </a:t>
            </a:r>
            <a:r>
              <a:rPr lang="he-IL" dirty="0" err="1"/>
              <a:t>וֵאלהֵי</a:t>
            </a:r>
            <a:r>
              <a:rPr lang="he-IL" dirty="0"/>
              <a:t> אֲבותֵינוּ, שִׁיר וּשְׁבָחָה, הַלֵּל וְזִמְרָה, עז וּמֶמְשָׁלָה, נֶצַח, גְּדֻלָּה וּגְבוּרָה, </a:t>
            </a:r>
            <a:r>
              <a:rPr lang="he-IL" dirty="0" err="1"/>
              <a:t>תְּהִלָה</a:t>
            </a:r>
            <a:r>
              <a:rPr lang="he-IL" dirty="0"/>
              <a:t> וְתִפְאֶרֶת, קְדֻשָּׁה וּמַלְכוּת, בְּרָכות וְהודָאות מֵעַתָּה וְעַד עולָם. </a:t>
            </a:r>
            <a:br>
              <a:rPr lang="he-IL" dirty="0"/>
            </a:br>
            <a:r>
              <a:rPr lang="he-IL" dirty="0"/>
              <a:t>בָּרוּךְ אַתָּה ה', אֵל מֶלֶךְ גָּדול בַּתִּשְׁבָּחות, אֵל הַהודָאות, אֲדון הַנִפְלָאות, הַבּוחֵר בְּשִׁירֵי זִמְרָה, מֶלֶךְ אֵל חֵי הָעולָמִים. </a:t>
            </a:r>
            <a:endParaRPr lang="he-IL" b="1"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78</a:t>
            </a:fld>
            <a:endParaRPr lang="he-IL"/>
          </a:p>
        </p:txBody>
      </p:sp>
    </p:spTree>
    <p:extLst>
      <p:ext uri="{BB962C8B-B14F-4D97-AF65-F5344CB8AC3E}">
        <p14:creationId xmlns:p14="http://schemas.microsoft.com/office/powerpoint/2010/main" val="5467210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endParaRPr lang="he-IL" sz="1600" i="1" dirty="0">
              <a:solidFill>
                <a:srgbClr val="BC2AA7"/>
              </a:solidFill>
            </a:endParaRPr>
          </a:p>
          <a:p>
            <a:pPr marL="0" indent="0">
              <a:buNone/>
            </a:pPr>
            <a:br>
              <a:rPr lang="he-IL" sz="2400" dirty="0"/>
            </a:br>
            <a:r>
              <a:rPr lang="he-IL" sz="3200" b="1" dirty="0"/>
              <a:t>בָּרוּךְ אַתָּה ה', </a:t>
            </a:r>
            <a:r>
              <a:rPr lang="he-IL" sz="3200" b="1" dirty="0" err="1"/>
              <a:t>אֱלהֵינו</a:t>
            </a:r>
            <a:r>
              <a:rPr lang="he-IL" sz="3200" b="1" dirty="0"/>
              <a:t>ּ מֶלֶךְ הָעולָם בּורֵא פְּרִי הַגָפֶן. </a:t>
            </a:r>
            <a:br>
              <a:rPr lang="he-IL" sz="2400" dirty="0"/>
            </a:br>
            <a:br>
              <a:rPr lang="he-IL" sz="2400" dirty="0"/>
            </a:br>
            <a:r>
              <a:rPr lang="he-IL" sz="1600" i="1" dirty="0">
                <a:solidFill>
                  <a:srgbClr val="BC2AA7"/>
                </a:solidFill>
              </a:rPr>
              <a:t>שותים כוס רביעית</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79</a:t>
            </a:fld>
            <a:endParaRPr lang="he-IL"/>
          </a:p>
        </p:txBody>
      </p:sp>
      <p:pic>
        <p:nvPicPr>
          <p:cNvPr id="5" name="Picture 4" descr="A picture containing drawing&#10;&#10;Description automatically generated">
            <a:extLst>
              <a:ext uri="{FF2B5EF4-FFF2-40B4-BE49-F238E27FC236}">
                <a16:creationId xmlns:a16="http://schemas.microsoft.com/office/drawing/2014/main" id="{92B13330-A704-4F83-8DB9-898CD5C8F2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177" y="4273420"/>
            <a:ext cx="823670" cy="2152328"/>
          </a:xfrm>
          <a:prstGeom prst="rect">
            <a:avLst/>
          </a:prstGeom>
        </p:spPr>
      </p:pic>
      <p:pic>
        <p:nvPicPr>
          <p:cNvPr id="6" name="Picture 5" descr="A picture containing drawing&#10;&#10;Description automatically generated">
            <a:extLst>
              <a:ext uri="{FF2B5EF4-FFF2-40B4-BE49-F238E27FC236}">
                <a16:creationId xmlns:a16="http://schemas.microsoft.com/office/drawing/2014/main" id="{D9FB9D85-F959-4395-88A4-865B654B4B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870" y="4273420"/>
            <a:ext cx="823670" cy="2152328"/>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2529105F-68D0-4E84-8668-2309C0050F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4708" y="4273420"/>
            <a:ext cx="823670" cy="2152328"/>
          </a:xfrm>
          <a:prstGeom prst="rect">
            <a:avLst/>
          </a:prstGeom>
        </p:spPr>
      </p:pic>
      <p:pic>
        <p:nvPicPr>
          <p:cNvPr id="8" name="Picture 7" descr="A picture containing drawing&#10;&#10;Description automatically generated">
            <a:extLst>
              <a:ext uri="{FF2B5EF4-FFF2-40B4-BE49-F238E27FC236}">
                <a16:creationId xmlns:a16="http://schemas.microsoft.com/office/drawing/2014/main" id="{4C70009E-745D-4143-AEE4-471CC3DB05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1" y="4273420"/>
            <a:ext cx="823670" cy="2152328"/>
          </a:xfrm>
          <a:prstGeom prst="rect">
            <a:avLst/>
          </a:prstGeom>
        </p:spPr>
      </p:pic>
    </p:spTree>
    <p:extLst>
      <p:ext uri="{BB962C8B-B14F-4D97-AF65-F5344CB8AC3E}">
        <p14:creationId xmlns:p14="http://schemas.microsoft.com/office/powerpoint/2010/main" val="3241698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pPr algn="r" rtl="1"/>
            <a:r>
              <a:rPr lang="he-IL" sz="11500" b="1" dirty="0" err="1"/>
              <a:t>יחץ</a:t>
            </a:r>
            <a:endParaRPr lang="he-IL" sz="115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r>
              <a:rPr lang="he-IL" sz="2000" i="1" dirty="0">
                <a:solidFill>
                  <a:srgbClr val="BC2AA7"/>
                </a:solidFill>
              </a:rPr>
              <a:t>בוצע אֶת הַמַצָה הָאֶמְצָעִית לִשְׁתַּיִם, וּמַצְפְּין אֶת הַחֵצִי הַגָדול לָאֲפִיקומָן. </a:t>
            </a:r>
          </a:p>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B7207879-1D89-4B3F-8325-C4EF02A51217}"/>
              </a:ext>
            </a:extLst>
          </p:cNvPr>
          <p:cNvSpPr>
            <a:spLocks noGrp="1"/>
          </p:cNvSpPr>
          <p:nvPr>
            <p:ph type="sldNum" sz="quarter" idx="12"/>
          </p:nvPr>
        </p:nvSpPr>
        <p:spPr/>
        <p:txBody>
          <a:bodyPr/>
          <a:lstStyle/>
          <a:p>
            <a:fld id="{B9B3509D-806F-45F6-AC6F-7F07DFF83F26}" type="slidenum">
              <a:rPr lang="he-IL" smtClean="0"/>
              <a:t>8</a:t>
            </a:fld>
            <a:endParaRPr lang="he-IL"/>
          </a:p>
        </p:txBody>
      </p:sp>
    </p:spTree>
    <p:extLst>
      <p:ext uri="{BB962C8B-B14F-4D97-AF65-F5344CB8AC3E}">
        <p14:creationId xmlns:p14="http://schemas.microsoft.com/office/powerpoint/2010/main" val="190543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lnSpc>
                <a:spcPct val="150000"/>
              </a:lnSpc>
              <a:buNone/>
            </a:pPr>
            <a:r>
              <a:rPr lang="he-IL" b="1" dirty="0"/>
              <a:t>בָּרוּך אַתָּה ה' </a:t>
            </a:r>
            <a:r>
              <a:rPr lang="he-IL" b="1" dirty="0" err="1"/>
              <a:t>אֱלהֵינו</a:t>
            </a:r>
            <a:r>
              <a:rPr lang="he-IL" b="1" dirty="0"/>
              <a:t>ּ מֶלֶךְ העולָם,</a:t>
            </a:r>
            <a:r>
              <a:rPr lang="he-IL" dirty="0"/>
              <a:t> עַל הַגֶּפֶן וְעַל פְּרִי הַגֶּפֶן, עַל תְּנוּבַת הַשָּׂדֶה וְעַל אֶרֶץ חֶמְדָּה טובָה וּרְחָבָה שֶׁרָצִיתָ וְהִנְחַלְתָּ לַאֲבותֵינוּ לֶאֱכל מִפִּרְיָהּ וְלִשְׂבּעַ מִטּוּבָהּ. רַחֶם נָא ה' </a:t>
            </a:r>
            <a:r>
              <a:rPr lang="he-IL" dirty="0" err="1"/>
              <a:t>אֱלהֵינו</a:t>
            </a:r>
            <a:r>
              <a:rPr lang="he-IL" dirty="0"/>
              <a:t>ּ עַל יִשְׂרָאֵל עַמֶּךָ וְעַל יְרוּשָׁלַיִם עִירֶךָ וְעַל צִיּון מִשְׁכַּן כְּבודֶךָ וְעַל מִזְבְּחֶךָ וְעַל הֵיכָלֶךָ וּבְנֵה יְרוּשָׁלַיִם עִיר הַקדֶשׁ בִּמְהֵרָה בְיָמֵינוּ וְהַעֲלֵנוּ לְתוכָהּ וְשַׂמְחֵנוּ </a:t>
            </a:r>
            <a:r>
              <a:rPr lang="he-IL" dirty="0" err="1"/>
              <a:t>בְּבִנְיָנָה</a:t>
            </a:r>
            <a:r>
              <a:rPr lang="he-IL" dirty="0"/>
              <a:t>ּ וְנאכַל מִפִּרְיָהּ וְנִשְׂבַּע מִטּוּבָהּ וּנְבָרֶכְךָ עָלֶיהָ בִּקְדֻשָׁה וּבְטָהֳרָה [בשבת: וּרְצֵה </a:t>
            </a:r>
            <a:r>
              <a:rPr lang="he-IL" dirty="0" err="1"/>
              <a:t>וְהַחֲלִיצֵנו</a:t>
            </a:r>
            <a:r>
              <a:rPr lang="he-IL" dirty="0"/>
              <a:t>ּ בְּיום הַשַׁבָּת הַזֶּה] וְשַׂמְחֵנוּ בְּיום חַג הַמַּצּות הַזֶּה, כִּי אַתָּה ה' טוב וּמֵטִיב לַכּל, וְנודֶה לְּךָ עַל הָאָרֶץ וְעַל פְּרִי הַגֶּפֶן. </a:t>
            </a:r>
            <a:br>
              <a:rPr lang="he-IL" dirty="0"/>
            </a:br>
            <a:r>
              <a:rPr lang="he-IL" b="1" dirty="0"/>
              <a:t>בָּרוּךְ אַתָּה ה', עַל הַגֶּפֶן וְעַל פְּרִי הַגֶּפֶן. </a:t>
            </a:r>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80</a:t>
            </a:fld>
            <a:endParaRPr lang="he-IL"/>
          </a:p>
        </p:txBody>
      </p:sp>
    </p:spTree>
    <p:extLst>
      <p:ext uri="{BB962C8B-B14F-4D97-AF65-F5344CB8AC3E}">
        <p14:creationId xmlns:p14="http://schemas.microsoft.com/office/powerpoint/2010/main" val="33270184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r>
              <a:rPr lang="he-IL" sz="11500" b="1" dirty="0"/>
              <a:t>נרצה</a:t>
            </a:r>
            <a:endParaRPr lang="he-IL" sz="34400" b="1" dirty="0"/>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endParaRPr lang="he-IL" sz="2000" i="1" dirty="0">
              <a:solidFill>
                <a:srgbClr val="BC2AA7"/>
              </a:solidFill>
            </a:endParaRP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81</a:t>
            </a:fld>
            <a:endParaRPr lang="he-IL"/>
          </a:p>
        </p:txBody>
      </p:sp>
    </p:spTree>
    <p:extLst>
      <p:ext uri="{BB962C8B-B14F-4D97-AF65-F5344CB8AC3E}">
        <p14:creationId xmlns:p14="http://schemas.microsoft.com/office/powerpoint/2010/main" val="18173253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6B271-6435-40FC-8FDF-092BD91FB564}"/>
              </a:ext>
            </a:extLst>
          </p:cNvPr>
          <p:cNvSpPr>
            <a:spLocks noGrp="1"/>
          </p:cNvSpPr>
          <p:nvPr>
            <p:ph idx="1"/>
          </p:nvPr>
        </p:nvSpPr>
        <p:spPr>
          <a:xfrm>
            <a:off x="838200" y="604007"/>
            <a:ext cx="10515600" cy="5572956"/>
          </a:xfrm>
          <a:solidFill>
            <a:schemeClr val="bg1"/>
          </a:solidFill>
        </p:spPr>
        <p:txBody>
          <a:bodyPr>
            <a:normAutofit/>
          </a:bodyPr>
          <a:lstStyle/>
          <a:p>
            <a:pPr marL="0" indent="0">
              <a:buNone/>
            </a:pPr>
            <a:br>
              <a:rPr lang="he-IL" sz="3200" dirty="0"/>
            </a:br>
            <a:r>
              <a:rPr lang="he-IL" sz="3200" b="1" dirty="0"/>
              <a:t>חֲסַל סִדּוּר פֶּסַח כְּהִלְכָתו</a:t>
            </a:r>
            <a:r>
              <a:rPr lang="he-IL" sz="3200" dirty="0"/>
              <a:t>, כְּכָל מִשְׁפָּטו </a:t>
            </a:r>
            <a:r>
              <a:rPr lang="he-IL" sz="3200" dirty="0" err="1"/>
              <a:t>וְחֻקָתו</a:t>
            </a:r>
            <a:r>
              <a:rPr lang="he-IL" sz="3200" dirty="0"/>
              <a:t>. </a:t>
            </a:r>
          </a:p>
          <a:p>
            <a:pPr marL="0" indent="0">
              <a:buNone/>
            </a:pPr>
            <a:r>
              <a:rPr lang="he-IL" sz="3200" dirty="0"/>
              <a:t>כַּאֲשֶׁר זָכִינוּ לְסַדֵּר אותו כֵּן נִזְכֶּה לַעֲשׂותו. </a:t>
            </a:r>
          </a:p>
          <a:p>
            <a:pPr marL="0" indent="0">
              <a:buNone/>
            </a:pPr>
            <a:r>
              <a:rPr lang="he-IL" sz="3200" dirty="0"/>
              <a:t>זָךְ שׁוכֵן מְעונָה, קומֵם קְהַל עֲדַת מִי מָנָה. </a:t>
            </a:r>
          </a:p>
          <a:p>
            <a:pPr marL="0" indent="0">
              <a:buNone/>
            </a:pPr>
            <a:r>
              <a:rPr lang="he-IL" sz="3200" dirty="0"/>
              <a:t>בְּקָרוב נַהֵל נִטְעֵי כַנָּה </a:t>
            </a:r>
            <a:r>
              <a:rPr lang="he-IL" sz="3200" dirty="0" err="1"/>
              <a:t>פְּדוּיִם</a:t>
            </a:r>
            <a:r>
              <a:rPr lang="he-IL" sz="3200" dirty="0"/>
              <a:t> לְצִיון בְּרִנָּה. </a:t>
            </a:r>
          </a:p>
          <a:p>
            <a:pPr marL="0" indent="0">
              <a:buNone/>
            </a:pPr>
            <a:endParaRPr lang="he-IL" sz="3200" dirty="0"/>
          </a:p>
          <a:p>
            <a:pPr marL="0" indent="0">
              <a:buNone/>
            </a:pPr>
            <a:r>
              <a:rPr lang="he-IL" sz="3200" b="1" dirty="0"/>
              <a:t>לְשָׁנָה הַבָּאָה בִּירוּשָלָיִם הַבְּנוּיָה. </a:t>
            </a:r>
          </a:p>
          <a:p>
            <a:pPr marL="0" indent="0">
              <a:buNone/>
            </a:pPr>
            <a:endParaRPr lang="he-IL" sz="3200" dirty="0"/>
          </a:p>
          <a:p>
            <a:pPr marL="0" indent="0">
              <a:buNone/>
            </a:pPr>
            <a:endParaRPr lang="he-IL" sz="3200" dirty="0"/>
          </a:p>
        </p:txBody>
      </p:sp>
      <p:sp>
        <p:nvSpPr>
          <p:cNvPr id="4" name="Slide Number Placeholder 3">
            <a:extLst>
              <a:ext uri="{FF2B5EF4-FFF2-40B4-BE49-F238E27FC236}">
                <a16:creationId xmlns:a16="http://schemas.microsoft.com/office/drawing/2014/main" id="{76B9417A-8E05-4DDC-ABA7-4CB55FDF8C1C}"/>
              </a:ext>
            </a:extLst>
          </p:cNvPr>
          <p:cNvSpPr>
            <a:spLocks noGrp="1"/>
          </p:cNvSpPr>
          <p:nvPr>
            <p:ph type="sldNum" sz="quarter" idx="12"/>
          </p:nvPr>
        </p:nvSpPr>
        <p:spPr/>
        <p:txBody>
          <a:bodyPr/>
          <a:lstStyle/>
          <a:p>
            <a:fld id="{B9B3509D-806F-45F6-AC6F-7F07DFF83F26}" type="slidenum">
              <a:rPr lang="he-IL" smtClean="0"/>
              <a:pPr/>
              <a:t>82</a:t>
            </a:fld>
            <a:endParaRPr lang="he-IL"/>
          </a:p>
        </p:txBody>
      </p:sp>
    </p:spTree>
    <p:extLst>
      <p:ext uri="{BB962C8B-B14F-4D97-AF65-F5344CB8AC3E}">
        <p14:creationId xmlns:p14="http://schemas.microsoft.com/office/powerpoint/2010/main" val="19986711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וַיְהִי בַּחֲצִי הַלַּיְלָה</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838200" y="1291905"/>
            <a:ext cx="3073656" cy="4885058"/>
          </a:xfrm>
        </p:spPr>
        <p:txBody>
          <a:bodyPr>
            <a:normAutofit/>
          </a:bodyPr>
          <a:lstStyle/>
          <a:p>
            <a:pPr marL="0" indent="0">
              <a:lnSpc>
                <a:spcPct val="150000"/>
              </a:lnSpc>
              <a:buNone/>
            </a:pPr>
            <a:r>
              <a:rPr lang="he-IL" sz="1600" dirty="0"/>
              <a:t>עורַרְתָּ </a:t>
            </a:r>
            <a:r>
              <a:rPr lang="he-IL" sz="1600" dirty="0" err="1"/>
              <a:t>נִצְחֲך</a:t>
            </a:r>
            <a:r>
              <a:rPr lang="he-IL" sz="1600" dirty="0"/>
              <a:t>ָ עָלָיו </a:t>
            </a:r>
            <a:r>
              <a:rPr lang="he-IL" sz="1600" dirty="0" err="1"/>
              <a:t>בְּנֶדֶד</a:t>
            </a:r>
            <a:r>
              <a:rPr lang="he-IL" sz="1600" dirty="0"/>
              <a:t> שְׁנַת </a:t>
            </a:r>
            <a:r>
              <a:rPr lang="he-IL" sz="1600" b="1" dirty="0"/>
              <a:t>לַיְלָה</a:t>
            </a:r>
            <a:r>
              <a:rPr lang="he-IL" sz="1600" dirty="0"/>
              <a:t>. </a:t>
            </a:r>
            <a:br>
              <a:rPr lang="he-IL" sz="1600" dirty="0"/>
            </a:br>
            <a:r>
              <a:rPr lang="he-IL" sz="1600" dirty="0"/>
              <a:t>פּוּרָה תִדְרוךְ לְִשׁומֵר מַה </a:t>
            </a:r>
            <a:r>
              <a:rPr lang="he-IL" sz="1600" b="1" dirty="0"/>
              <a:t>מִּלַיְלָה</a:t>
            </a:r>
            <a:r>
              <a:rPr lang="he-IL" sz="1600" dirty="0"/>
              <a:t>, </a:t>
            </a:r>
            <a:br>
              <a:rPr lang="he-IL" sz="1600" dirty="0"/>
            </a:br>
            <a:r>
              <a:rPr lang="he-IL" sz="1600" dirty="0"/>
              <a:t>צָרַח כַּשׁומֵר וְשָׂח אָתָא בּקֶר וְגַם </a:t>
            </a:r>
            <a:r>
              <a:rPr lang="he-IL" sz="1600" b="1" dirty="0"/>
              <a:t>לַיְלָה</a:t>
            </a:r>
            <a:r>
              <a:rPr lang="he-IL" sz="1600" dirty="0"/>
              <a:t>, </a:t>
            </a:r>
            <a:br>
              <a:rPr lang="he-IL" sz="1600" dirty="0"/>
            </a:br>
            <a:r>
              <a:rPr lang="he-IL" sz="1600" b="1" dirty="0"/>
              <a:t>וַיְהִי בַּחֲצִי הַלַּיְלָה. </a:t>
            </a:r>
          </a:p>
          <a:p>
            <a:pPr marL="0" indent="0">
              <a:lnSpc>
                <a:spcPct val="150000"/>
              </a:lnSpc>
              <a:buNone/>
            </a:pPr>
            <a:r>
              <a:rPr lang="he-IL" sz="1600" dirty="0"/>
              <a:t>קָרֵב יום אֲשֶׁר הוּא לא יום וְלא </a:t>
            </a:r>
            <a:r>
              <a:rPr lang="he-IL" sz="1600" b="1" dirty="0"/>
              <a:t>לַיְלָה</a:t>
            </a:r>
            <a:r>
              <a:rPr lang="he-IL" sz="1600" dirty="0"/>
              <a:t>, </a:t>
            </a:r>
            <a:br>
              <a:rPr lang="he-IL" sz="1600" dirty="0"/>
            </a:br>
            <a:r>
              <a:rPr lang="he-IL" sz="1600" dirty="0"/>
              <a:t>רָם הודַע כִּי לְךָ הַיום אַף לְךָ </a:t>
            </a:r>
            <a:r>
              <a:rPr lang="he-IL" sz="1600" b="1" dirty="0"/>
              <a:t>הַלַּיְלָה</a:t>
            </a:r>
            <a:r>
              <a:rPr lang="he-IL" sz="1600" dirty="0"/>
              <a:t>, </a:t>
            </a:r>
            <a:br>
              <a:rPr lang="he-IL" sz="1600" dirty="0"/>
            </a:br>
            <a:r>
              <a:rPr lang="he-IL" sz="1600" dirty="0"/>
              <a:t>שׁומְרִים הַפְקֵד לְעִירְךָ כָּל הַיום וְכָל </a:t>
            </a:r>
            <a:r>
              <a:rPr lang="he-IL" sz="1600" b="1" dirty="0"/>
              <a:t>הַלַּיְלָה</a:t>
            </a:r>
            <a:r>
              <a:rPr lang="he-IL" sz="1600" dirty="0"/>
              <a:t>, </a:t>
            </a:r>
            <a:br>
              <a:rPr lang="he-IL" sz="1600" dirty="0"/>
            </a:br>
            <a:r>
              <a:rPr lang="he-IL" sz="1600" dirty="0"/>
              <a:t>תָּאִיר כְּאור יום חֶשְׁכַּת </a:t>
            </a:r>
            <a:r>
              <a:rPr lang="he-IL" sz="1600" b="1" dirty="0"/>
              <a:t>לַיְלָה, </a:t>
            </a:r>
            <a:br>
              <a:rPr lang="he-IL" sz="1600" dirty="0"/>
            </a:br>
            <a:r>
              <a:rPr lang="he-IL" sz="1600" b="1" dirty="0"/>
              <a:t>וַיְהִי בַּחֲצִי הַלַּיְלָה</a:t>
            </a:r>
            <a:r>
              <a:rPr lang="he-IL" sz="1600" dirty="0"/>
              <a:t>. </a:t>
            </a:r>
            <a:br>
              <a:rPr lang="he-IL" sz="1600" dirty="0"/>
            </a:br>
            <a:endParaRPr lang="he-IL" sz="16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8559566" y="1291905"/>
            <a:ext cx="2794234" cy="4885058"/>
          </a:xfrm>
        </p:spPr>
        <p:txBody>
          <a:bodyPr>
            <a:normAutofit/>
          </a:bodyPr>
          <a:lstStyle/>
          <a:p>
            <a:pPr marL="0" indent="0">
              <a:lnSpc>
                <a:spcPct val="150000"/>
              </a:lnSpc>
              <a:buNone/>
            </a:pPr>
            <a:r>
              <a:rPr lang="he-IL" sz="1600" b="1" dirty="0"/>
              <a:t>וּבְכֵן וַיְהִי בַּחֲצִי הַלַּיְלָה </a:t>
            </a:r>
            <a:endParaRPr lang="he-IL" sz="1600" dirty="0"/>
          </a:p>
          <a:p>
            <a:pPr marL="0" indent="0">
              <a:lnSpc>
                <a:spcPct val="150000"/>
              </a:lnSpc>
              <a:buNone/>
            </a:pPr>
            <a:r>
              <a:rPr lang="he-IL" sz="1600" dirty="0"/>
              <a:t>אָז רוב נִסִּים הִפְלֵאתָ</a:t>
            </a:r>
            <a:r>
              <a:rPr lang="he-IL" sz="1600" b="1" dirty="0"/>
              <a:t> בַּלַּיְלָה</a:t>
            </a:r>
            <a:r>
              <a:rPr lang="he-IL" sz="1600" dirty="0"/>
              <a:t>, </a:t>
            </a:r>
            <a:br>
              <a:rPr lang="he-IL" sz="1600" dirty="0"/>
            </a:br>
            <a:r>
              <a:rPr lang="he-IL" sz="1600" dirty="0"/>
              <a:t>בְּראשׁ אַשְׁמורֶת זֶה </a:t>
            </a:r>
            <a:r>
              <a:rPr lang="he-IL" sz="1600" b="1" dirty="0"/>
              <a:t>הַלַּיְלָה</a:t>
            </a:r>
            <a:r>
              <a:rPr lang="he-IL" sz="1600" dirty="0"/>
              <a:t>, </a:t>
            </a:r>
            <a:br>
              <a:rPr lang="he-IL" sz="1600" dirty="0"/>
            </a:br>
            <a:r>
              <a:rPr lang="he-IL" sz="1600" dirty="0"/>
              <a:t>גֵר צֶדֶק </a:t>
            </a:r>
            <a:r>
              <a:rPr lang="he-IL" sz="1600" dirty="0" err="1"/>
              <a:t>נִצַּחְתּו</a:t>
            </a:r>
            <a:r>
              <a:rPr lang="he-IL" sz="1600" dirty="0"/>
              <a:t> כְּנֶחֱלַק לו </a:t>
            </a:r>
            <a:r>
              <a:rPr lang="he-IL" sz="1600" b="1" dirty="0"/>
              <a:t>לַיְלָה, </a:t>
            </a:r>
            <a:br>
              <a:rPr lang="he-IL" sz="1600" dirty="0"/>
            </a:br>
            <a:r>
              <a:rPr lang="he-IL" sz="1600" b="1" dirty="0"/>
              <a:t>וַיְהִי בַּחֲצִי הַלַּיְלָה.</a:t>
            </a:r>
            <a:r>
              <a:rPr lang="he-IL" sz="1600" dirty="0"/>
              <a:t> </a:t>
            </a:r>
          </a:p>
          <a:p>
            <a:pPr marL="0" indent="0">
              <a:lnSpc>
                <a:spcPct val="150000"/>
              </a:lnSpc>
              <a:buNone/>
            </a:pPr>
            <a:r>
              <a:rPr lang="he-IL" sz="1600" dirty="0"/>
              <a:t>דַּנְתָּ מֶלֶךְ גְּרָר בַּחֲלום </a:t>
            </a:r>
            <a:r>
              <a:rPr lang="he-IL" sz="1600" b="1" dirty="0"/>
              <a:t>הַלַּיְלָה</a:t>
            </a:r>
            <a:r>
              <a:rPr lang="he-IL" sz="1600" dirty="0"/>
              <a:t>, </a:t>
            </a:r>
            <a:br>
              <a:rPr lang="he-IL" sz="1600" dirty="0"/>
            </a:br>
            <a:r>
              <a:rPr lang="he-IL" sz="1600" dirty="0"/>
              <a:t>הִפְחַדְתָּ אֲרַמִי </a:t>
            </a:r>
            <a:r>
              <a:rPr lang="he-IL" sz="1600" dirty="0" err="1"/>
              <a:t>בְּאֶמֶש</a:t>
            </a:r>
            <a:r>
              <a:rPr lang="he-IL" sz="1600" dirty="0"/>
              <a:t>ׁ </a:t>
            </a:r>
            <a:r>
              <a:rPr lang="he-IL" sz="1600" b="1" dirty="0"/>
              <a:t>לַיְלָה</a:t>
            </a:r>
            <a:r>
              <a:rPr lang="he-IL" sz="1600" dirty="0"/>
              <a:t>, </a:t>
            </a:r>
            <a:br>
              <a:rPr lang="he-IL" sz="1600" dirty="0"/>
            </a:br>
            <a:r>
              <a:rPr lang="he-IL" sz="1600" dirty="0"/>
              <a:t>וַיָּשַׂר יִשְׂרָאֵל לְמַלְאָךְ וַיוּכַל לו </a:t>
            </a:r>
            <a:r>
              <a:rPr lang="he-IL" sz="1600" b="1" dirty="0"/>
              <a:t>לַיְלָה</a:t>
            </a:r>
            <a:r>
              <a:rPr lang="he-IL" sz="1600" dirty="0"/>
              <a:t>, </a:t>
            </a:r>
            <a:br>
              <a:rPr lang="he-IL" sz="1600" dirty="0"/>
            </a:br>
            <a:r>
              <a:rPr lang="he-IL" sz="1600" b="1" dirty="0"/>
              <a:t>וַיְהִי בַּחֲצִי הַלַּיְלָה</a:t>
            </a:r>
            <a:r>
              <a:rPr lang="he-IL" sz="1600" dirty="0"/>
              <a:t>. </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83</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fontScale="925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he-IL" sz="1600"/>
              <a:t>זֶרַע בְּכורֵי פַתְרוס מָחַצְתָּ בַּחֲצִי</a:t>
            </a:r>
            <a:r>
              <a:rPr lang="he-IL" sz="1600" b="1"/>
              <a:t> הַלַּיְלָה</a:t>
            </a:r>
            <a:r>
              <a:rPr lang="he-IL" sz="1600"/>
              <a:t>, </a:t>
            </a:r>
            <a:br>
              <a:rPr lang="he-IL" sz="1600"/>
            </a:br>
            <a:r>
              <a:rPr lang="he-IL" sz="1600"/>
              <a:t>חֵילָם לא מָצְאוּ בְּקוּמָם </a:t>
            </a:r>
            <a:r>
              <a:rPr lang="he-IL" sz="1600" b="1"/>
              <a:t>בַּלַּיְלָה</a:t>
            </a:r>
            <a:r>
              <a:rPr lang="he-IL" sz="1600"/>
              <a:t>, </a:t>
            </a:r>
            <a:br>
              <a:rPr lang="he-IL" sz="1600"/>
            </a:br>
            <a:r>
              <a:rPr lang="he-IL" sz="1600"/>
              <a:t>טִיסַת נְגִיד חֲרשֶׁת סִלִיתָ בְּכוכְבֵי</a:t>
            </a:r>
            <a:r>
              <a:rPr lang="he-IL" sz="1600" b="1"/>
              <a:t> לַיְלָה</a:t>
            </a:r>
            <a:r>
              <a:rPr lang="he-IL" sz="1600"/>
              <a:t>, </a:t>
            </a:r>
            <a:br>
              <a:rPr lang="he-IL" sz="1600"/>
            </a:br>
            <a:r>
              <a:rPr lang="he-IL" sz="1600" b="1"/>
              <a:t>וַיְהִי בַּחֲצִי הַלַּיְלָה.</a:t>
            </a:r>
            <a:endParaRPr lang="he-IL" sz="1600"/>
          </a:p>
          <a:p>
            <a:pPr marL="0" indent="0">
              <a:lnSpc>
                <a:spcPct val="150000"/>
              </a:lnSpc>
              <a:buFont typeface="Arial" panose="020B0604020202020204" pitchFamily="34" charset="0"/>
              <a:buNone/>
            </a:pPr>
            <a:r>
              <a:rPr lang="he-IL" sz="1600"/>
              <a:t>יָעַץ מְחַרֵף לְנופֵף אִוּוּי, הובַשְׁתָּ פְגָרָיו </a:t>
            </a:r>
            <a:r>
              <a:rPr lang="he-IL" sz="1600" b="1"/>
              <a:t>בַּלַּיְלָה</a:t>
            </a:r>
            <a:r>
              <a:rPr lang="he-IL" sz="1600"/>
              <a:t>, </a:t>
            </a:r>
            <a:br>
              <a:rPr lang="he-IL" sz="1600"/>
            </a:br>
            <a:r>
              <a:rPr lang="he-IL" sz="1600"/>
              <a:t>כָּרַע בֵּל וּמַצָבו בְּאִישׁון </a:t>
            </a:r>
            <a:r>
              <a:rPr lang="he-IL" sz="1600" b="1"/>
              <a:t>לַיְלָה</a:t>
            </a:r>
            <a:r>
              <a:rPr lang="he-IL" sz="1600"/>
              <a:t>, </a:t>
            </a:r>
            <a:br>
              <a:rPr lang="he-IL" sz="1600"/>
            </a:br>
            <a:r>
              <a:rPr lang="he-IL" sz="1600"/>
              <a:t>לְאִישׁ חֲמוּדות נִגְלָה רָז חֲזות </a:t>
            </a:r>
            <a:r>
              <a:rPr lang="he-IL" sz="1600" b="1"/>
              <a:t>לַיְלָה</a:t>
            </a:r>
            <a:r>
              <a:rPr lang="he-IL" sz="1600"/>
              <a:t>, </a:t>
            </a:r>
            <a:br>
              <a:rPr lang="he-IL" sz="1600"/>
            </a:br>
            <a:r>
              <a:rPr lang="he-IL" sz="1600" b="1"/>
              <a:t>וַיְהִי בַּחֲצִי הַלַּיְלָה.</a:t>
            </a:r>
          </a:p>
          <a:p>
            <a:pPr marL="0" indent="0">
              <a:lnSpc>
                <a:spcPct val="150000"/>
              </a:lnSpc>
              <a:buFont typeface="Arial" panose="020B0604020202020204" pitchFamily="34" charset="0"/>
              <a:buNone/>
            </a:pPr>
            <a:r>
              <a:rPr lang="he-IL" sz="1600"/>
              <a:t>מִשְׁתַּכֵּר בִּכְלֵי קדֶשׁ נֶהֱרַג בּו </a:t>
            </a:r>
            <a:r>
              <a:rPr lang="he-IL" sz="1600" b="1"/>
              <a:t>בַּלַּיְלָה, </a:t>
            </a:r>
            <a:br>
              <a:rPr lang="he-IL" sz="1600"/>
            </a:br>
            <a:r>
              <a:rPr lang="he-IL" sz="1600"/>
              <a:t>נושַׁע מִבּור אֲרָיות פּותֵר בִּעֲתוּתֵי </a:t>
            </a:r>
            <a:r>
              <a:rPr lang="he-IL" sz="1600" b="1"/>
              <a:t>לַיְלָה</a:t>
            </a:r>
            <a:r>
              <a:rPr lang="he-IL" sz="1600"/>
              <a:t>, </a:t>
            </a:r>
            <a:br>
              <a:rPr lang="he-IL" sz="1600"/>
            </a:br>
            <a:r>
              <a:rPr lang="he-IL" sz="1600"/>
              <a:t>שִׂנְאָה נָטַר אֲגָגִי וְכַתַב סְפָרִים </a:t>
            </a:r>
            <a:r>
              <a:rPr lang="he-IL" sz="1600" b="1"/>
              <a:t>בַּלַּיְלָה</a:t>
            </a:r>
            <a:r>
              <a:rPr lang="he-IL" sz="1600"/>
              <a:t>, </a:t>
            </a:r>
            <a:br>
              <a:rPr lang="he-IL" sz="1600"/>
            </a:br>
            <a:r>
              <a:rPr lang="he-IL" sz="1600" b="1"/>
              <a:t>וַיְהִי בַּחֲצִי הַלַּיְלָה.</a:t>
            </a:r>
            <a:endParaRPr lang="he-IL" sz="1600" b="1" dirty="0"/>
          </a:p>
        </p:txBody>
      </p:sp>
    </p:spTree>
    <p:extLst>
      <p:ext uri="{BB962C8B-B14F-4D97-AF65-F5344CB8AC3E}">
        <p14:creationId xmlns:p14="http://schemas.microsoft.com/office/powerpoint/2010/main" val="9667607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וַאֲמַרְתֶּם זֶבַח פֶּסַח</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684517" y="1291905"/>
            <a:ext cx="3381022" cy="4885058"/>
          </a:xfrm>
        </p:spPr>
        <p:txBody>
          <a:bodyPr>
            <a:normAutofit/>
          </a:bodyPr>
          <a:lstStyle/>
          <a:p>
            <a:pPr marL="0" indent="0">
              <a:lnSpc>
                <a:spcPct val="150000"/>
              </a:lnSpc>
              <a:buNone/>
            </a:pPr>
            <a:r>
              <a:rPr lang="he-IL" sz="1600" dirty="0"/>
              <a:t>עוד הַיום בְּנב לַעֲמוד עַד גָּעָה עונַת </a:t>
            </a:r>
            <a:r>
              <a:rPr lang="he-IL" sz="1600" b="1" dirty="0"/>
              <a:t>פֶּסַח, </a:t>
            </a:r>
            <a:br>
              <a:rPr lang="he-IL" sz="1600" dirty="0"/>
            </a:br>
            <a:r>
              <a:rPr lang="he-IL" sz="1600" dirty="0"/>
              <a:t>פַּס יַד כָּתְבָה לְקַעֲקֵעַ צוּל </a:t>
            </a:r>
            <a:r>
              <a:rPr lang="he-IL" sz="1600" b="1" dirty="0"/>
              <a:t>בַּפֶּסַח</a:t>
            </a:r>
            <a:r>
              <a:rPr lang="he-IL" sz="1600" dirty="0"/>
              <a:t>, </a:t>
            </a:r>
            <a:br>
              <a:rPr lang="he-IL" sz="1600" dirty="0"/>
            </a:br>
            <a:r>
              <a:rPr lang="he-IL" sz="1600" dirty="0"/>
              <a:t>צָפה הַצָּפִית עִָרוךְ הַשֻּׁלְחָן </a:t>
            </a:r>
            <a:r>
              <a:rPr lang="he-IL" sz="1600" b="1" dirty="0"/>
              <a:t>בַּפֶּסַח</a:t>
            </a:r>
            <a:r>
              <a:rPr lang="he-IL" sz="1600" dirty="0"/>
              <a:t>, </a:t>
            </a:r>
            <a:br>
              <a:rPr lang="he-IL" sz="1600" dirty="0"/>
            </a:br>
            <a:r>
              <a:rPr lang="he-IL" sz="1600" b="1" dirty="0"/>
              <a:t>וַאֲמַרְתֶּם זֶבַח פֶּסַח</a:t>
            </a:r>
            <a:r>
              <a:rPr lang="he-IL" sz="1600" dirty="0"/>
              <a:t>. </a:t>
            </a:r>
            <a:br>
              <a:rPr lang="he-IL" sz="1600" dirty="0"/>
            </a:br>
            <a:br>
              <a:rPr lang="he-IL" sz="1600" dirty="0"/>
            </a:br>
            <a:r>
              <a:rPr lang="he-IL" sz="1600" dirty="0"/>
              <a:t>קָהָל כִּנְּסָה הֲדַסָּה לְשַׁלֵּשׁ צום </a:t>
            </a:r>
            <a:r>
              <a:rPr lang="he-IL" sz="1600" b="1" dirty="0"/>
              <a:t>בַּפֶּסַח</a:t>
            </a:r>
            <a:r>
              <a:rPr lang="he-IL" sz="1600" dirty="0"/>
              <a:t>, </a:t>
            </a:r>
            <a:br>
              <a:rPr lang="he-IL" sz="1600" dirty="0"/>
            </a:br>
            <a:r>
              <a:rPr lang="he-IL" sz="1600" dirty="0"/>
              <a:t>ראשׁ מִבֵּית רָשָׁע מָחַצְתָּ בְּעֵץ </a:t>
            </a:r>
            <a:r>
              <a:rPr lang="he-IL" sz="1600" dirty="0" err="1"/>
              <a:t>חֲמִשִּׁים</a:t>
            </a:r>
            <a:r>
              <a:rPr lang="he-IL" sz="1600" dirty="0"/>
              <a:t> </a:t>
            </a:r>
            <a:r>
              <a:rPr lang="he-IL" sz="1600" b="1" dirty="0"/>
              <a:t>בַּפֶּסַח</a:t>
            </a:r>
            <a:r>
              <a:rPr lang="he-IL" sz="1600" dirty="0"/>
              <a:t>, </a:t>
            </a:r>
            <a:br>
              <a:rPr lang="he-IL" sz="1600" dirty="0"/>
            </a:br>
            <a:r>
              <a:rPr lang="he-IL" sz="1600" dirty="0"/>
              <a:t>שְׁתֵּי אֵלֶּה רֶגַע תָּבִיא </a:t>
            </a:r>
            <a:r>
              <a:rPr lang="he-IL" sz="1600" dirty="0" err="1"/>
              <a:t>לְעוּצִּית</a:t>
            </a:r>
            <a:r>
              <a:rPr lang="he-IL" sz="1600" dirty="0"/>
              <a:t> </a:t>
            </a:r>
            <a:r>
              <a:rPr lang="he-IL" sz="1600" b="1" dirty="0"/>
              <a:t>בַּפֶּסַח</a:t>
            </a:r>
            <a:r>
              <a:rPr lang="he-IL" sz="1600" dirty="0"/>
              <a:t>, </a:t>
            </a:r>
            <a:br>
              <a:rPr lang="he-IL" sz="1600" dirty="0"/>
            </a:br>
            <a:r>
              <a:rPr lang="he-IL" sz="1600" dirty="0"/>
              <a:t>תָּעז יָדְךָ וְתָרוּם יְמִינְךָ כְּלֵיל הִתְקַדֵּשׁ חַג </a:t>
            </a:r>
            <a:r>
              <a:rPr lang="he-IL" sz="1600" b="1" dirty="0"/>
              <a:t>פֶּסַח</a:t>
            </a:r>
            <a:r>
              <a:rPr lang="he-IL" sz="1600" dirty="0"/>
              <a:t>, </a:t>
            </a:r>
            <a:br>
              <a:rPr lang="he-IL" sz="1600" dirty="0"/>
            </a:br>
            <a:r>
              <a:rPr lang="he-IL" sz="1600" b="1" dirty="0"/>
              <a:t>וַאֲמַרְתֶּם זֶבַח פֶּסַח</a:t>
            </a:r>
            <a:r>
              <a:rPr lang="he-IL" sz="1600" dirty="0"/>
              <a:t>. </a:t>
            </a:r>
            <a:endParaRPr lang="he-IL" sz="16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8380602" y="1291905"/>
            <a:ext cx="2973198" cy="4885058"/>
          </a:xfrm>
        </p:spPr>
        <p:txBody>
          <a:bodyPr>
            <a:normAutofit/>
          </a:bodyPr>
          <a:lstStyle/>
          <a:p>
            <a:pPr marL="0" indent="0">
              <a:lnSpc>
                <a:spcPct val="150000"/>
              </a:lnSpc>
              <a:buNone/>
            </a:pPr>
            <a:r>
              <a:rPr lang="he-IL" sz="1600" b="1" dirty="0"/>
              <a:t>וּבְכֵן וַאֲמַרְתֶּם זֶבַח פֶּסַח </a:t>
            </a:r>
            <a:endParaRPr lang="he-IL" sz="1600" dirty="0"/>
          </a:p>
          <a:p>
            <a:pPr marL="0" indent="0">
              <a:lnSpc>
                <a:spcPct val="150000"/>
              </a:lnSpc>
              <a:buNone/>
            </a:pPr>
            <a:r>
              <a:rPr lang="he-IL" sz="1600" dirty="0"/>
              <a:t>אמֶץ גְּבוּרותֶיךָ הִפְלֵאתָ </a:t>
            </a:r>
            <a:r>
              <a:rPr lang="he-IL" sz="1600" b="1" dirty="0"/>
              <a:t>בַּפֶּסַח</a:t>
            </a:r>
            <a:r>
              <a:rPr lang="he-IL" sz="1600" dirty="0"/>
              <a:t>, </a:t>
            </a:r>
            <a:br>
              <a:rPr lang="he-IL" sz="1600" dirty="0"/>
            </a:br>
            <a:r>
              <a:rPr lang="he-IL" sz="1600" dirty="0"/>
              <a:t>בְּראשׁ כָּל מועֲדות נִשֵּׂאתָ</a:t>
            </a:r>
            <a:r>
              <a:rPr lang="he-IL" sz="1600" b="1" dirty="0"/>
              <a:t> פֶּסַח, </a:t>
            </a:r>
            <a:br>
              <a:rPr lang="he-IL" sz="1600" b="1" dirty="0"/>
            </a:br>
            <a:r>
              <a:rPr lang="he-IL" sz="1600" dirty="0"/>
              <a:t>גִּלִיתָ לְאֶזְרָחִי חֲצות לֵיל </a:t>
            </a:r>
            <a:r>
              <a:rPr lang="he-IL" sz="1600" b="1" dirty="0"/>
              <a:t>פֶּסַח</a:t>
            </a:r>
            <a:r>
              <a:rPr lang="he-IL" sz="1600" dirty="0"/>
              <a:t>, </a:t>
            </a:r>
            <a:br>
              <a:rPr lang="he-IL" sz="1600" dirty="0"/>
            </a:br>
            <a:r>
              <a:rPr lang="he-IL" sz="1600" b="1" dirty="0"/>
              <a:t>וַאֲמַרְתֶּם זֶבַח פֶּסַח</a:t>
            </a:r>
            <a:r>
              <a:rPr lang="he-IL" sz="1600" dirty="0"/>
              <a:t>. </a:t>
            </a:r>
          </a:p>
          <a:p>
            <a:pPr marL="0" indent="0">
              <a:lnSpc>
                <a:spcPct val="150000"/>
              </a:lnSpc>
              <a:buNone/>
            </a:pPr>
            <a:r>
              <a:rPr lang="he-IL" sz="1600" dirty="0" err="1"/>
              <a:t>דְּלָתָיו</a:t>
            </a:r>
            <a:r>
              <a:rPr lang="he-IL" sz="1600" dirty="0"/>
              <a:t> דָּפַקְתָּ כְּחם הַיום </a:t>
            </a:r>
            <a:r>
              <a:rPr lang="he-IL" sz="1600" b="1" dirty="0"/>
              <a:t>בַּפֶּסַח</a:t>
            </a:r>
            <a:r>
              <a:rPr lang="he-IL" sz="1600" dirty="0"/>
              <a:t>, </a:t>
            </a:r>
            <a:br>
              <a:rPr lang="he-IL" sz="1600" dirty="0"/>
            </a:br>
            <a:r>
              <a:rPr lang="he-IL" sz="1600" dirty="0"/>
              <a:t>הִסְעִיד נוצְצִים עֻגות מַצּות </a:t>
            </a:r>
            <a:r>
              <a:rPr lang="he-IL" sz="1600" b="1" dirty="0"/>
              <a:t>בַּפֶּסַח</a:t>
            </a:r>
            <a:r>
              <a:rPr lang="he-IL" sz="1600" dirty="0"/>
              <a:t>, </a:t>
            </a:r>
            <a:br>
              <a:rPr lang="he-IL" sz="1600" dirty="0"/>
            </a:br>
            <a:r>
              <a:rPr lang="he-IL" sz="1600" dirty="0"/>
              <a:t>וְאֵל הַבָּקָר רָץ זֵכֶר לְשׁור עֵרֶךְ </a:t>
            </a:r>
            <a:r>
              <a:rPr lang="he-IL" sz="1600" b="1" dirty="0"/>
              <a:t>פֶּסַח</a:t>
            </a:r>
            <a:r>
              <a:rPr lang="he-IL" sz="1600" dirty="0"/>
              <a:t>, </a:t>
            </a:r>
            <a:br>
              <a:rPr lang="he-IL" sz="1600" dirty="0"/>
            </a:br>
            <a:r>
              <a:rPr lang="he-IL" sz="1600" b="1" dirty="0"/>
              <a:t>וַאֲמַרְתֶּם זֶבַח פֶּסַח</a:t>
            </a:r>
            <a:r>
              <a:rPr lang="he-IL" sz="1600" dirty="0"/>
              <a:t>. </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84</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fontScale="925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he-IL" sz="1600" dirty="0"/>
              <a:t>זועֲמוּ </a:t>
            </a:r>
            <a:r>
              <a:rPr lang="he-IL" sz="1600" dirty="0" err="1"/>
              <a:t>סְדומִים</a:t>
            </a:r>
            <a:r>
              <a:rPr lang="he-IL" sz="1600" dirty="0"/>
              <a:t> וְלוהֲטוּ בָּאֵשׁ </a:t>
            </a:r>
            <a:r>
              <a:rPr lang="he-IL" sz="1600" b="1" dirty="0"/>
              <a:t>בַּפֶּסַח</a:t>
            </a:r>
            <a:r>
              <a:rPr lang="he-IL" sz="1600" dirty="0"/>
              <a:t>, </a:t>
            </a:r>
            <a:br>
              <a:rPr lang="he-IL" sz="1600" dirty="0"/>
            </a:br>
            <a:r>
              <a:rPr lang="he-IL" sz="1600" dirty="0"/>
              <a:t>חֻלַּץ לוט מֵהֶם וּמַצּות אָפָה בְּקֵץ</a:t>
            </a:r>
            <a:r>
              <a:rPr lang="he-IL" sz="1600" b="1" dirty="0"/>
              <a:t> פֶּסַח, </a:t>
            </a:r>
            <a:br>
              <a:rPr lang="he-IL" sz="1600" dirty="0"/>
            </a:br>
            <a:r>
              <a:rPr lang="he-IL" sz="1600" dirty="0"/>
              <a:t>טִאטֵאתֶ אַדְמַת </a:t>
            </a:r>
            <a:r>
              <a:rPr lang="he-IL" sz="1600" dirty="0" err="1"/>
              <a:t>מף</a:t>
            </a:r>
            <a:r>
              <a:rPr lang="he-IL" sz="1600" dirty="0"/>
              <a:t> וְנף בְּעָבְרְךָ </a:t>
            </a:r>
            <a:r>
              <a:rPr lang="he-IL" sz="1600" b="1" dirty="0"/>
              <a:t>בַּפֶּסַח</a:t>
            </a:r>
            <a:r>
              <a:rPr lang="he-IL" sz="1600" dirty="0"/>
              <a:t>, </a:t>
            </a:r>
            <a:br>
              <a:rPr lang="he-IL" sz="1600" dirty="0"/>
            </a:br>
            <a:r>
              <a:rPr lang="he-IL" sz="1600" b="1" dirty="0"/>
              <a:t>וַאֲמַרְתֶּם זֶבַח פֶּסַח</a:t>
            </a:r>
            <a:r>
              <a:rPr lang="he-IL" sz="1600" dirty="0"/>
              <a:t>. </a:t>
            </a:r>
            <a:br>
              <a:rPr lang="he-IL" sz="1600" dirty="0"/>
            </a:br>
            <a:br>
              <a:rPr lang="he-IL" sz="1600" dirty="0"/>
            </a:br>
            <a:r>
              <a:rPr lang="he-IL" sz="1600" dirty="0"/>
              <a:t>יָהּ ראשׁ כָּל און מָחַצְתָּ בְּלֵיל שִׁמּוּר</a:t>
            </a:r>
            <a:r>
              <a:rPr lang="he-IL" sz="1600" b="1" dirty="0"/>
              <a:t> פֶּסַח</a:t>
            </a:r>
            <a:r>
              <a:rPr lang="he-IL" sz="1600" dirty="0"/>
              <a:t>, </a:t>
            </a:r>
            <a:br>
              <a:rPr lang="he-IL" sz="1600" dirty="0"/>
            </a:br>
            <a:r>
              <a:rPr lang="he-IL" sz="1600" dirty="0"/>
              <a:t>כַּבִּיר, עַל בֵּן בְּכור פָּסַחְתָּ בְּדַם </a:t>
            </a:r>
            <a:r>
              <a:rPr lang="he-IL" sz="1600" b="1" dirty="0"/>
              <a:t>פֶּסַח</a:t>
            </a:r>
            <a:r>
              <a:rPr lang="he-IL" sz="1600" dirty="0"/>
              <a:t>, </a:t>
            </a:r>
            <a:br>
              <a:rPr lang="he-IL" sz="1600" dirty="0"/>
            </a:br>
            <a:r>
              <a:rPr lang="he-IL" sz="1600" dirty="0"/>
              <a:t>לְבִלְתִּי תֵּת מַשְׁחִית לָבא בִּפְתָחַי </a:t>
            </a:r>
            <a:r>
              <a:rPr lang="he-IL" sz="1600" b="1" dirty="0"/>
              <a:t>בַּפֶּסַח</a:t>
            </a:r>
            <a:r>
              <a:rPr lang="he-IL" sz="1600" dirty="0"/>
              <a:t>, </a:t>
            </a:r>
            <a:br>
              <a:rPr lang="he-IL" sz="1600" dirty="0"/>
            </a:br>
            <a:r>
              <a:rPr lang="he-IL" sz="1600" b="1" dirty="0"/>
              <a:t>וַאֲמַרְתֶּם זֶבַח פֶּסַח</a:t>
            </a:r>
            <a:r>
              <a:rPr lang="he-IL" sz="1600" dirty="0"/>
              <a:t>. </a:t>
            </a:r>
            <a:br>
              <a:rPr lang="he-IL" sz="1600" dirty="0"/>
            </a:br>
            <a:br>
              <a:rPr lang="he-IL" sz="1600" dirty="0"/>
            </a:br>
            <a:r>
              <a:rPr lang="he-IL" sz="1600" dirty="0"/>
              <a:t>מְסֻגֶּרֶת סֻגָּרָה </a:t>
            </a:r>
            <a:r>
              <a:rPr lang="he-IL" sz="1600" dirty="0" err="1"/>
              <a:t>בְּעִתּותֵי</a:t>
            </a:r>
            <a:r>
              <a:rPr lang="he-IL" sz="1600" dirty="0"/>
              <a:t> </a:t>
            </a:r>
            <a:r>
              <a:rPr lang="he-IL" sz="1600" b="1" dirty="0"/>
              <a:t>פֶּסַח</a:t>
            </a:r>
            <a:r>
              <a:rPr lang="he-IL" sz="1600" dirty="0"/>
              <a:t>, </a:t>
            </a:r>
            <a:br>
              <a:rPr lang="he-IL" sz="1600" dirty="0"/>
            </a:br>
            <a:r>
              <a:rPr lang="he-IL" sz="1600" dirty="0"/>
              <a:t>נִשְׁמְדֶָה מִדְיָן בִּצְלִיל שְׂעורֵי עמֶר</a:t>
            </a:r>
            <a:r>
              <a:rPr lang="he-IL" sz="1600" b="1" dirty="0"/>
              <a:t> פֶּסַח</a:t>
            </a:r>
            <a:r>
              <a:rPr lang="he-IL" sz="1600" dirty="0"/>
              <a:t>, </a:t>
            </a:r>
            <a:br>
              <a:rPr lang="he-IL" sz="1600" dirty="0"/>
            </a:br>
            <a:r>
              <a:rPr lang="he-IL" sz="1600" dirty="0"/>
              <a:t>שׂורפוּ מִשְׁמַנֵי פּוּל וְלוּד </a:t>
            </a:r>
            <a:r>
              <a:rPr lang="he-IL" sz="1600" dirty="0" err="1"/>
              <a:t>בִּיקַד</a:t>
            </a:r>
            <a:r>
              <a:rPr lang="he-IL" sz="1600" dirty="0"/>
              <a:t> יְקוד </a:t>
            </a:r>
            <a:r>
              <a:rPr lang="he-IL" sz="1600" b="1" dirty="0"/>
              <a:t>פֶּסַח</a:t>
            </a:r>
            <a:r>
              <a:rPr lang="he-IL" sz="1600" dirty="0"/>
              <a:t>, </a:t>
            </a:r>
            <a:br>
              <a:rPr lang="he-IL" sz="1600" dirty="0"/>
            </a:br>
            <a:r>
              <a:rPr lang="he-IL" sz="1600" b="1" dirty="0"/>
              <a:t>וַאֲמַרְתֶּם זֶבַח פֶּסַח</a:t>
            </a:r>
            <a:r>
              <a:rPr lang="he-IL" sz="1600" dirty="0"/>
              <a:t>. </a:t>
            </a:r>
            <a:endParaRPr lang="he-IL" sz="1600" b="1" dirty="0"/>
          </a:p>
        </p:txBody>
      </p:sp>
    </p:spTree>
    <p:extLst>
      <p:ext uri="{BB962C8B-B14F-4D97-AF65-F5344CB8AC3E}">
        <p14:creationId xmlns:p14="http://schemas.microsoft.com/office/powerpoint/2010/main" val="27923354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כִּי לו נָאֶה, כִּי לו יָאֶה</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684516" y="1291905"/>
            <a:ext cx="5411483" cy="4885058"/>
          </a:xfrm>
        </p:spPr>
        <p:txBody>
          <a:bodyPr>
            <a:normAutofit fontScale="92500" lnSpcReduction="10000"/>
          </a:bodyPr>
          <a:lstStyle/>
          <a:p>
            <a:pPr marL="0" indent="0">
              <a:lnSpc>
                <a:spcPct val="150000"/>
              </a:lnSpc>
              <a:buNone/>
            </a:pPr>
            <a:r>
              <a:rPr lang="he-IL" sz="1600" dirty="0"/>
              <a:t>מושֵׁל בִּמְלוּכָה, נורָא כַּהֲלָכָה </a:t>
            </a:r>
            <a:r>
              <a:rPr lang="he-IL" sz="1600" dirty="0" err="1"/>
              <a:t>סְבִיבָיו</a:t>
            </a:r>
            <a:r>
              <a:rPr lang="he-IL" sz="1600" dirty="0"/>
              <a:t> יאמְרוּ לו: </a:t>
            </a:r>
            <a:br>
              <a:rPr lang="he-IL" sz="1600" dirty="0"/>
            </a:br>
            <a:r>
              <a:rPr lang="he-IL" sz="1600" dirty="0"/>
              <a:t>לְךָ וּלְךָ, לְךָ כִּי לְךָ, לְךָ אַף לְךָ, לְךָ ה' הַמַּמְלָכָה, </a:t>
            </a:r>
            <a:br>
              <a:rPr lang="he-IL" sz="1600" dirty="0"/>
            </a:br>
            <a:r>
              <a:rPr lang="he-IL" sz="1600" b="1" dirty="0"/>
              <a:t>כִּי לו נָאֵה, כִּי לו יָאֶה. </a:t>
            </a:r>
          </a:p>
          <a:p>
            <a:pPr marL="0" indent="0">
              <a:lnSpc>
                <a:spcPct val="150000"/>
              </a:lnSpc>
              <a:buNone/>
            </a:pPr>
            <a:r>
              <a:rPr lang="he-IL" sz="1600" dirty="0"/>
              <a:t>עָנָיו בִּמְלוּכָה, פּודֶה כַּהֲלָכָה, צַדִּיקָיו יאמְרוּ לו: </a:t>
            </a:r>
            <a:br>
              <a:rPr lang="he-IL" sz="1600" dirty="0"/>
            </a:br>
            <a:r>
              <a:rPr lang="he-IL" sz="1600" dirty="0"/>
              <a:t>לְךָ וּלְךָ, לְךָ כִּי לְךָ, לְךָ אַף לְךָ, לְךָ ה' הַמַּמְלָכָה, </a:t>
            </a:r>
            <a:br>
              <a:rPr lang="he-IL" sz="1600" dirty="0"/>
            </a:br>
            <a:r>
              <a:rPr lang="he-IL" sz="1600" b="1" dirty="0"/>
              <a:t>כִּי לו נָאֵה, כִּי לו יָאֶה. </a:t>
            </a:r>
            <a:br>
              <a:rPr lang="he-IL" sz="1600" b="1" dirty="0"/>
            </a:br>
            <a:br>
              <a:rPr lang="he-IL" sz="1600" b="1" dirty="0"/>
            </a:br>
            <a:r>
              <a:rPr lang="he-IL" sz="1600" dirty="0"/>
              <a:t>קָּדושׁ בִּמְלוּכָה, רַחוּם כַּהֲלָכָה </a:t>
            </a:r>
            <a:r>
              <a:rPr lang="he-IL" sz="1600" dirty="0" err="1"/>
              <a:t>שִׁנְאַנָיו</a:t>
            </a:r>
            <a:r>
              <a:rPr lang="he-IL" sz="1600" dirty="0"/>
              <a:t> יאמְרוּ לו: </a:t>
            </a:r>
            <a:br>
              <a:rPr lang="he-IL" sz="1600" dirty="0"/>
            </a:br>
            <a:r>
              <a:rPr lang="he-IL" sz="1600" dirty="0"/>
              <a:t>לְךָ וּלְךָ, לְךָ כִּי לְךָ, לְךָ אַף לְךָ, לְךָ ה' הַמַּמְלָכָה, </a:t>
            </a:r>
            <a:br>
              <a:rPr lang="he-IL" sz="1600" dirty="0"/>
            </a:br>
            <a:r>
              <a:rPr lang="he-IL" sz="1600" b="1" dirty="0"/>
              <a:t>כִּי לו נָאֵה, כִּי לו יָאֶה. </a:t>
            </a:r>
            <a:br>
              <a:rPr lang="he-IL" sz="1600" b="1" dirty="0"/>
            </a:br>
            <a:br>
              <a:rPr lang="he-IL" sz="1600" b="1" dirty="0"/>
            </a:br>
            <a:r>
              <a:rPr lang="he-IL" sz="1600" dirty="0"/>
              <a:t>תַּקִיף בִּמְלוּכָה, תּומֵךְ כַּהֲלָכָה </a:t>
            </a:r>
            <a:r>
              <a:rPr lang="he-IL" sz="1600" dirty="0" err="1"/>
              <a:t>תְּמִימָיו</a:t>
            </a:r>
            <a:r>
              <a:rPr lang="he-IL" sz="1600" dirty="0"/>
              <a:t> יאמְרוּ לו: </a:t>
            </a:r>
            <a:br>
              <a:rPr lang="he-IL" sz="1600" dirty="0"/>
            </a:br>
            <a:r>
              <a:rPr lang="he-IL" sz="1600" dirty="0"/>
              <a:t>לְךָ וּלְךָ, לְךָ כִּי לְךָ, לְךָ אַף לְךָ, לְךָ ה' הַמַּמְלָכָה, </a:t>
            </a:r>
            <a:br>
              <a:rPr lang="he-IL" sz="1600" dirty="0"/>
            </a:br>
            <a:r>
              <a:rPr lang="he-IL" sz="1600" b="1" dirty="0"/>
              <a:t>כִּי לו נָאֵה, כִּי לו יָאֶה. </a:t>
            </a:r>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095999" y="1291905"/>
            <a:ext cx="5257801" cy="4885058"/>
          </a:xfrm>
        </p:spPr>
        <p:txBody>
          <a:bodyPr>
            <a:normAutofit fontScale="92500" lnSpcReduction="10000"/>
          </a:bodyPr>
          <a:lstStyle/>
          <a:p>
            <a:pPr marL="0" indent="0">
              <a:lnSpc>
                <a:spcPct val="150000"/>
              </a:lnSpc>
              <a:buNone/>
            </a:pPr>
            <a:r>
              <a:rPr lang="he-IL" sz="1600" dirty="0"/>
              <a:t>אַדִיר בִּמְלוּכָה, בָּחוּר כַּהֲלָכָה, גְּדוּדָיו יאמְרוּ לו: </a:t>
            </a:r>
            <a:br>
              <a:rPr lang="he-IL" sz="1600" dirty="0"/>
            </a:br>
            <a:r>
              <a:rPr lang="he-IL" sz="1600" dirty="0"/>
              <a:t>לְךָ וּלְךָ, לְךָ כִּי לְךָ, לְךָ אַף לְךָ, לְךָ ה' הַמַּמְלָכָה, </a:t>
            </a:r>
            <a:br>
              <a:rPr lang="he-IL" sz="1600" dirty="0"/>
            </a:br>
            <a:r>
              <a:rPr lang="he-IL" sz="1600" b="1" dirty="0"/>
              <a:t>כִּי לו נָאֵה, כִּי לו יָאֶה. </a:t>
            </a:r>
            <a:br>
              <a:rPr lang="he-IL" sz="1600" dirty="0"/>
            </a:br>
            <a:br>
              <a:rPr lang="he-IL" sz="1600" dirty="0"/>
            </a:br>
            <a:r>
              <a:rPr lang="he-IL" sz="1600" dirty="0"/>
              <a:t>דָּגוּל בִּמְלוּכָה, הָדוּר כַּהֲלָכָה, וָתִיקָיו יאמְרוּ לו: </a:t>
            </a:r>
            <a:br>
              <a:rPr lang="he-IL" sz="1600" dirty="0"/>
            </a:br>
            <a:r>
              <a:rPr lang="he-IL" sz="1600" dirty="0"/>
              <a:t>לְךָ וּלְךָ, לְךָ כִּי לְךָ, לְךָ אַף לְךָ, לְךָ ה' הַמַּמְלָכָה, </a:t>
            </a:r>
            <a:br>
              <a:rPr lang="he-IL" sz="1600" dirty="0"/>
            </a:br>
            <a:r>
              <a:rPr lang="he-IL" sz="1600" b="1" dirty="0"/>
              <a:t>כִּי לו נָאֵה, כִּי לו יָאֶה.</a:t>
            </a:r>
          </a:p>
          <a:p>
            <a:pPr marL="0" indent="0">
              <a:lnSpc>
                <a:spcPct val="150000"/>
              </a:lnSpc>
              <a:buNone/>
            </a:pPr>
            <a:r>
              <a:rPr lang="he-IL" sz="1600" dirty="0"/>
              <a:t>זַכַּאי בִּמְלוּכָה, חָסִין כַּהֲלָכָה </a:t>
            </a:r>
            <a:r>
              <a:rPr lang="he-IL" sz="1600" dirty="0" err="1"/>
              <a:t>טַפְסְרָיו</a:t>
            </a:r>
            <a:r>
              <a:rPr lang="he-IL" sz="1600" dirty="0"/>
              <a:t> יאמְרוּ לו: </a:t>
            </a:r>
            <a:br>
              <a:rPr lang="he-IL" sz="1600" dirty="0"/>
            </a:br>
            <a:r>
              <a:rPr lang="he-IL" sz="1600" dirty="0"/>
              <a:t>לְךָ וּלְךָ, לְךָ כִּי לְךָ, לְךָ אַף לְךָ, לְךָ ה' הַמַּמְלָכָה, </a:t>
            </a:r>
            <a:br>
              <a:rPr lang="he-IL" sz="1600" dirty="0"/>
            </a:br>
            <a:r>
              <a:rPr lang="he-IL" sz="1600" b="1" dirty="0"/>
              <a:t>כִּי לו נָאֵה, כִּי לו יָאֶה. </a:t>
            </a:r>
            <a:br>
              <a:rPr lang="he-IL" sz="1600" dirty="0"/>
            </a:br>
            <a:br>
              <a:rPr lang="he-IL" sz="1600" dirty="0"/>
            </a:br>
            <a:r>
              <a:rPr lang="he-IL" sz="1600" dirty="0"/>
              <a:t>יָחִיד בִּמְלוּכָה, כַּבִּיר כַּהֲלָכָה </a:t>
            </a:r>
            <a:r>
              <a:rPr lang="he-IL" sz="1600" dirty="0" err="1"/>
              <a:t>לִמוּדָיו</a:t>
            </a:r>
            <a:r>
              <a:rPr lang="he-IL" sz="1600" dirty="0"/>
              <a:t> יאמְרוּ לו: </a:t>
            </a:r>
            <a:br>
              <a:rPr lang="he-IL" sz="1600" dirty="0"/>
            </a:br>
            <a:r>
              <a:rPr lang="he-IL" sz="1600" dirty="0"/>
              <a:t>לְךָ וּלְךָ, לְךָ כִּי לְךָ, לְךָ אַף לְךָ, לְךָ ה' הַמַּמְלָכָה, </a:t>
            </a:r>
            <a:br>
              <a:rPr lang="he-IL" sz="1600" dirty="0"/>
            </a:br>
            <a:r>
              <a:rPr lang="he-IL" sz="1600" b="1" dirty="0"/>
              <a:t>כִּי לו נָאֶה, כִּי לו יָאֶה.</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85</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br>
              <a:rPr lang="he-IL" sz="1600" b="1" dirty="0"/>
            </a:br>
            <a:br>
              <a:rPr lang="he-IL" sz="1600" b="1" dirty="0"/>
            </a:br>
            <a:endParaRPr lang="he-IL" sz="1600" b="1" dirty="0"/>
          </a:p>
        </p:txBody>
      </p:sp>
    </p:spTree>
    <p:extLst>
      <p:ext uri="{BB962C8B-B14F-4D97-AF65-F5344CB8AC3E}">
        <p14:creationId xmlns:p14="http://schemas.microsoft.com/office/powerpoint/2010/main" val="38347193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אַדִּיר הוּא יִבְנֶה בֵּיתו בְּקָרוב</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684516" y="1291905"/>
            <a:ext cx="5411483" cy="4885058"/>
          </a:xfrm>
        </p:spPr>
        <p:txBody>
          <a:bodyPr>
            <a:normAutofit fontScale="92500" lnSpcReduction="10000"/>
          </a:bodyPr>
          <a:lstStyle/>
          <a:p>
            <a:pPr marL="0" indent="0">
              <a:lnSpc>
                <a:spcPct val="150000"/>
              </a:lnSpc>
              <a:buNone/>
            </a:pPr>
            <a:r>
              <a:rPr lang="he-IL" sz="1600" b="1" dirty="0"/>
              <a:t>כַּבִּיר הוּא, לָמוּד הוּא, מֶלֶךְ הוּא</a:t>
            </a:r>
            <a:r>
              <a:rPr lang="he-IL" sz="1600" dirty="0"/>
              <a:t> יִבְנֶה בֵּיתו בְּקָרוב. </a:t>
            </a:r>
            <a:br>
              <a:rPr lang="he-IL" sz="1600" dirty="0"/>
            </a:br>
            <a:r>
              <a:rPr lang="he-IL" sz="1600" dirty="0"/>
              <a:t>בִּמְהֵרָה, בִּמְהֵרָה, בְּיָמֵינוּ בְּקָרוב. </a:t>
            </a:r>
            <a:br>
              <a:rPr lang="he-IL" sz="1600" dirty="0"/>
            </a:br>
            <a:r>
              <a:rPr lang="he-IL" sz="1600" dirty="0"/>
              <a:t>אֵל בְּנֵה, אֵל בְּנֵה, בְּנֵה בֵּיתְךָ בְּקָרוב. </a:t>
            </a:r>
            <a:br>
              <a:rPr lang="he-IL" sz="1600" dirty="0"/>
            </a:br>
            <a:br>
              <a:rPr lang="he-IL" sz="1600" dirty="0"/>
            </a:br>
            <a:r>
              <a:rPr lang="he-IL" sz="1600" b="1" dirty="0"/>
              <a:t>נורָא הוּא, </a:t>
            </a:r>
            <a:r>
              <a:rPr lang="he-IL" sz="1600" b="1" dirty="0" err="1"/>
              <a:t>סַגִּיב</a:t>
            </a:r>
            <a:r>
              <a:rPr lang="he-IL" sz="1600" b="1" dirty="0"/>
              <a:t> הוּא, עִזּוּז הוּא</a:t>
            </a:r>
            <a:r>
              <a:rPr lang="he-IL" sz="1600" dirty="0"/>
              <a:t> יִבְנֶה בֵּיתו בְּקָרוב. </a:t>
            </a:r>
            <a:br>
              <a:rPr lang="he-IL" sz="1600" dirty="0"/>
            </a:br>
            <a:r>
              <a:rPr lang="he-IL" sz="1600" dirty="0"/>
              <a:t>בִּמְהֵרָה, בִּמְהֵרָה, בְּיָמֵינוּ בְּקָרוב. </a:t>
            </a:r>
            <a:br>
              <a:rPr lang="he-IL" sz="1600" dirty="0"/>
            </a:br>
            <a:r>
              <a:rPr lang="he-IL" sz="1600" dirty="0"/>
              <a:t>אֵל בְּנֵה, אֵל בְּנֵה, בְּנֵה בֵּיתְךָ בְּקָרוב. </a:t>
            </a:r>
            <a:br>
              <a:rPr lang="he-IL" sz="1600" dirty="0"/>
            </a:br>
            <a:br>
              <a:rPr lang="he-IL" sz="1600" dirty="0"/>
            </a:br>
            <a:r>
              <a:rPr lang="he-IL" sz="1600" b="1" dirty="0"/>
              <a:t>פּודֶה הוּא, צַדִיק הוּא, קָּדושׁ הוּא </a:t>
            </a:r>
            <a:r>
              <a:rPr lang="he-IL" sz="1600" dirty="0"/>
              <a:t>יִבְנֶה בֵּיתו בְּקָרוב. </a:t>
            </a:r>
            <a:br>
              <a:rPr lang="he-IL" sz="1600" dirty="0"/>
            </a:br>
            <a:r>
              <a:rPr lang="he-IL" sz="1600" dirty="0"/>
              <a:t>בִּמְהֵרָה, בִּמְהֵרָה, בְּיָמֵינוּ בְּקָרוב. </a:t>
            </a:r>
            <a:br>
              <a:rPr lang="he-IL" sz="1600" dirty="0"/>
            </a:br>
            <a:r>
              <a:rPr lang="he-IL" sz="1600" dirty="0"/>
              <a:t>אֵל בְּנֵה, אֵל בְּנֵה, בְּנֵה בֵּיתְךָ בְּקָרוב. </a:t>
            </a:r>
            <a:br>
              <a:rPr lang="he-IL" sz="1600" dirty="0"/>
            </a:br>
            <a:br>
              <a:rPr lang="he-IL" sz="1600" dirty="0"/>
            </a:br>
            <a:r>
              <a:rPr lang="he-IL" sz="1600" b="1" dirty="0"/>
              <a:t>רַחוּם הוּא, שַׁדַּי הוּא, תַּקִּיף הוּא</a:t>
            </a:r>
            <a:r>
              <a:rPr lang="he-IL" sz="1600" dirty="0"/>
              <a:t> יִבְנֶה בֵּיתו בְּקָרוב. </a:t>
            </a:r>
            <a:br>
              <a:rPr lang="he-IL" sz="1600" dirty="0"/>
            </a:br>
            <a:r>
              <a:rPr lang="he-IL" sz="1600" dirty="0"/>
              <a:t>בִּמְהֵרָה, בִּמְהֵרָה, בְּיָמֵינוּ בְּקָרוב. </a:t>
            </a:r>
            <a:br>
              <a:rPr lang="he-IL" sz="1600" dirty="0"/>
            </a:br>
            <a:r>
              <a:rPr lang="he-IL" sz="1600" dirty="0"/>
              <a:t>אֵל בְּנֵה, אֵל בְּנֵה, בְּנֵה בֵּיתְךָ בְּקָרוב.</a:t>
            </a:r>
            <a:endParaRPr lang="he-IL" sz="16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095999" y="1291905"/>
            <a:ext cx="5257801" cy="4885058"/>
          </a:xfrm>
        </p:spPr>
        <p:txBody>
          <a:bodyPr>
            <a:normAutofit fontScale="92500" lnSpcReduction="10000"/>
          </a:bodyPr>
          <a:lstStyle/>
          <a:p>
            <a:pPr marL="0" indent="0">
              <a:lnSpc>
                <a:spcPct val="150000"/>
              </a:lnSpc>
              <a:buNone/>
            </a:pPr>
            <a:r>
              <a:rPr lang="he-IL" sz="1600" b="1" dirty="0"/>
              <a:t>אַדִּיר הוּא יִבְנֶה בֵּיתו בְּקָרוב. </a:t>
            </a:r>
            <a:br>
              <a:rPr lang="en-US" sz="1600" b="1" dirty="0"/>
            </a:br>
            <a:r>
              <a:rPr lang="he-IL" sz="1600" dirty="0"/>
              <a:t>בִּמְהֵרָה, בִּמְהֵרָה, בְּיָמֵינוּ בְּקָרוב. </a:t>
            </a:r>
            <a:br>
              <a:rPr lang="he-IL" sz="1600" dirty="0"/>
            </a:br>
            <a:r>
              <a:rPr lang="he-IL" sz="1600" dirty="0"/>
              <a:t>אֵל בְּנֵה, אֵל בְּנֵה, בְּנֵה בֵּיתְךָ בְּקָרוב. </a:t>
            </a:r>
            <a:br>
              <a:rPr lang="he-IL" sz="1600" dirty="0"/>
            </a:br>
            <a:br>
              <a:rPr lang="he-IL" sz="1600" dirty="0"/>
            </a:br>
            <a:r>
              <a:rPr lang="he-IL" sz="1600" b="1" dirty="0"/>
              <a:t>בָּחוּר הוּא, גָּדול הוּא, דָּגוּל הוּא </a:t>
            </a:r>
            <a:r>
              <a:rPr lang="he-IL" sz="1600" dirty="0"/>
              <a:t>יִבְנֶה בֵּיתו בְּקָרוב. </a:t>
            </a:r>
            <a:br>
              <a:rPr lang="he-IL" sz="1600" dirty="0"/>
            </a:br>
            <a:r>
              <a:rPr lang="he-IL" sz="1600" dirty="0"/>
              <a:t>בִּמְהֵרָה, בִּמְהֵרָה, בְּיָמֵינוּ בְּקָרוב. </a:t>
            </a:r>
            <a:br>
              <a:rPr lang="he-IL" sz="1600" dirty="0"/>
            </a:br>
            <a:r>
              <a:rPr lang="he-IL" sz="1600" dirty="0"/>
              <a:t>אֵל בְּנֵה, אֵל בְּנֵה, בְּנֵה בֵּיתְךָ בְּקָרוב. </a:t>
            </a:r>
            <a:br>
              <a:rPr lang="he-IL" sz="1600" dirty="0"/>
            </a:br>
            <a:br>
              <a:rPr lang="he-IL" sz="1600" dirty="0"/>
            </a:br>
            <a:r>
              <a:rPr lang="he-IL" sz="1600" b="1" dirty="0"/>
              <a:t>הָדוּר הוּא, וָתִיק הוּא, זַכַּאי הוּא</a:t>
            </a:r>
            <a:r>
              <a:rPr lang="he-IL" sz="1600" dirty="0"/>
              <a:t> יִבְנֶה בֵּיתו בְּקָרוב. </a:t>
            </a:r>
            <a:br>
              <a:rPr lang="he-IL" sz="1600" dirty="0"/>
            </a:br>
            <a:r>
              <a:rPr lang="he-IL" sz="1600" dirty="0"/>
              <a:t>בִּמְהֵרָה, בִּמְהֵרָה, בְּיָמֵינוּ בְּקָרוב. </a:t>
            </a:r>
            <a:br>
              <a:rPr lang="he-IL" sz="1600" dirty="0"/>
            </a:br>
            <a:r>
              <a:rPr lang="he-IL" sz="1600" dirty="0"/>
              <a:t>אֵל בְּנֵה, אֵל בְּנֵה, בְּנֵה בֵּיתְךָ בְּקָרוב. </a:t>
            </a:r>
            <a:br>
              <a:rPr lang="he-IL" sz="1600" dirty="0"/>
            </a:br>
            <a:br>
              <a:rPr lang="he-IL" sz="1600" dirty="0"/>
            </a:br>
            <a:r>
              <a:rPr lang="he-IL" sz="1600" b="1" dirty="0"/>
              <a:t>חָסִיד הוּא, טָהור הוּא, יָחִיד הוּא</a:t>
            </a:r>
            <a:r>
              <a:rPr lang="he-IL" sz="1600" dirty="0"/>
              <a:t> יִבְנֶה בֵּיתו בְּקָרוב. </a:t>
            </a:r>
            <a:br>
              <a:rPr lang="he-IL" sz="1600" dirty="0"/>
            </a:br>
            <a:r>
              <a:rPr lang="he-IL" sz="1600" dirty="0"/>
              <a:t>בִּמְהֵרָה, בִּמְהֵרָה, בְּיָמֵינוּ בְּקָרוב. </a:t>
            </a:r>
            <a:br>
              <a:rPr lang="he-IL" sz="1600" dirty="0"/>
            </a:br>
            <a:r>
              <a:rPr lang="he-IL" sz="1600" dirty="0"/>
              <a:t>אֵל בְּנֵה, אֵל בְּנֵה, בְּנֵה בֵּיתְךָ בְּקָרוב.</a:t>
            </a:r>
            <a:endParaRPr lang="he-IL" sz="1600" b="1"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86</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br>
              <a:rPr lang="he-IL" sz="1600" b="1" dirty="0"/>
            </a:br>
            <a:br>
              <a:rPr lang="he-IL" sz="1600" b="1" dirty="0"/>
            </a:br>
            <a:endParaRPr lang="he-IL" sz="1600" b="1" dirty="0"/>
          </a:p>
        </p:txBody>
      </p:sp>
    </p:spTree>
    <p:extLst>
      <p:ext uri="{BB962C8B-B14F-4D97-AF65-F5344CB8AC3E}">
        <p14:creationId xmlns:p14="http://schemas.microsoft.com/office/powerpoint/2010/main" val="422540951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אֶחָד מִי יודֵעַ? </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684516" y="1291905"/>
            <a:ext cx="5411483" cy="4885058"/>
          </a:xfrm>
        </p:spPr>
        <p:txBody>
          <a:bodyPr>
            <a:normAutofit/>
          </a:bodyPr>
          <a:lstStyle/>
          <a:p>
            <a:pPr marL="0" indent="0">
              <a:lnSpc>
                <a:spcPct val="150000"/>
              </a:lnSpc>
              <a:buNone/>
            </a:pPr>
            <a:r>
              <a:rPr lang="he-IL" sz="1600" b="1" dirty="0"/>
              <a:t>אַרְבַּע מִי יודֵעַ? </a:t>
            </a:r>
            <a:br>
              <a:rPr lang="he-IL" sz="1600" b="1" dirty="0"/>
            </a:br>
            <a:r>
              <a:rPr lang="he-IL" sz="1600" b="1" dirty="0"/>
              <a:t>אַרְבַּע </a:t>
            </a:r>
            <a:r>
              <a:rPr lang="he-IL" sz="1600" dirty="0"/>
              <a:t>אֲנִי יודֵעַ: </a:t>
            </a:r>
            <a:r>
              <a:rPr lang="he-IL" sz="1600" b="1" dirty="0">
                <a:solidFill>
                  <a:srgbClr val="00B050"/>
                </a:solidFill>
              </a:rPr>
              <a:t>אַרְבַּע </a:t>
            </a:r>
            <a:r>
              <a:rPr lang="he-IL" sz="1600" b="1" dirty="0" err="1">
                <a:solidFill>
                  <a:srgbClr val="00B050"/>
                </a:solidFill>
              </a:rPr>
              <a:t>אִמָהות</a:t>
            </a:r>
            <a:r>
              <a:rPr lang="he-IL" sz="1600" dirty="0"/>
              <a:t>, שְׁלשָׁה אָבות, שְׁנֵי לֻחות הַבְּרִית, אֶחָד </a:t>
            </a:r>
            <a:r>
              <a:rPr lang="he-IL" sz="1600" dirty="0" err="1"/>
              <a:t>אֱלהֵינו</a:t>
            </a:r>
            <a:r>
              <a:rPr lang="he-IL" sz="1600" dirty="0"/>
              <a:t>ּ שֶׁבַּשָּׁמַים וּבָאָרֶץ </a:t>
            </a:r>
            <a:br>
              <a:rPr lang="he-IL" sz="1600" dirty="0"/>
            </a:br>
            <a:endParaRPr lang="he-IL" sz="1600" b="1" dirty="0"/>
          </a:p>
          <a:p>
            <a:pPr marL="0" indent="0">
              <a:lnSpc>
                <a:spcPct val="150000"/>
              </a:lnSpc>
              <a:buNone/>
            </a:pPr>
            <a:r>
              <a:rPr lang="he-IL" sz="1600" b="1" dirty="0"/>
              <a:t>חֲמִּשָּׁה מִי יודֵעַ? </a:t>
            </a:r>
            <a:br>
              <a:rPr lang="he-IL" sz="1600" b="1" dirty="0"/>
            </a:br>
            <a:r>
              <a:rPr lang="he-IL" sz="1600" b="1" dirty="0"/>
              <a:t>חֲמִּשָּׁה </a:t>
            </a:r>
            <a:r>
              <a:rPr lang="he-IL" sz="1600" dirty="0"/>
              <a:t>אֲנִי יודֵעַ: </a:t>
            </a:r>
            <a:r>
              <a:rPr lang="he-IL" sz="1600" b="1" dirty="0">
                <a:solidFill>
                  <a:srgbClr val="00B050"/>
                </a:solidFill>
              </a:rPr>
              <a:t>חֲמִשָׁה חוּמְשֵׁי תורָה</a:t>
            </a:r>
            <a:r>
              <a:rPr lang="he-IL" sz="1600" dirty="0"/>
              <a:t>, אַרְבַּע </a:t>
            </a:r>
            <a:r>
              <a:rPr lang="he-IL" sz="1600" dirty="0" err="1"/>
              <a:t>אִמָהות</a:t>
            </a:r>
            <a:r>
              <a:rPr lang="he-IL" sz="1600" dirty="0"/>
              <a:t>, שְׁלשָׁה אָבות, שְׁנֵי לֻחות הַבְּרִית, אֶחָד </a:t>
            </a:r>
            <a:r>
              <a:rPr lang="he-IL" sz="1600" dirty="0" err="1"/>
              <a:t>אֱלהֵינו</a:t>
            </a:r>
            <a:r>
              <a:rPr lang="he-IL" sz="1600" dirty="0"/>
              <a:t>ּ שֶׁבַּשָּׁמַים וּבָאָרֶץ </a:t>
            </a:r>
            <a:br>
              <a:rPr lang="he-IL" sz="1600" dirty="0"/>
            </a:br>
            <a:endParaRPr lang="he-IL" sz="16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095999" y="1291905"/>
            <a:ext cx="5257801" cy="4885058"/>
          </a:xfrm>
        </p:spPr>
        <p:txBody>
          <a:bodyPr>
            <a:normAutofit/>
          </a:bodyPr>
          <a:lstStyle/>
          <a:p>
            <a:pPr marL="0" indent="0">
              <a:lnSpc>
                <a:spcPct val="150000"/>
              </a:lnSpc>
              <a:buNone/>
            </a:pPr>
            <a:r>
              <a:rPr lang="he-IL" sz="1600" b="1" dirty="0"/>
              <a:t>אֶחָד מִי יודֵעַ?</a:t>
            </a:r>
            <a:br>
              <a:rPr lang="en-US" sz="1600" b="1" dirty="0"/>
            </a:br>
            <a:r>
              <a:rPr lang="he-IL" sz="1600" b="1" dirty="0"/>
              <a:t>אֶחָד </a:t>
            </a:r>
            <a:r>
              <a:rPr lang="he-IL" sz="1600" dirty="0"/>
              <a:t>אֲנִי יודֵעַ: </a:t>
            </a:r>
            <a:r>
              <a:rPr lang="he-IL" sz="1600" b="1" dirty="0">
                <a:solidFill>
                  <a:srgbClr val="00B050"/>
                </a:solidFill>
              </a:rPr>
              <a:t>אֶחָד </a:t>
            </a:r>
            <a:r>
              <a:rPr lang="he-IL" sz="1600" b="1" dirty="0" err="1">
                <a:solidFill>
                  <a:srgbClr val="00B050"/>
                </a:solidFill>
              </a:rPr>
              <a:t>אֱלהֵינו</a:t>
            </a:r>
            <a:r>
              <a:rPr lang="he-IL" sz="1600" b="1" dirty="0">
                <a:solidFill>
                  <a:srgbClr val="00B050"/>
                </a:solidFill>
              </a:rPr>
              <a:t>ּ שֶׁבַּשָּׁמַים וּבָאָרֶץ</a:t>
            </a:r>
            <a:r>
              <a:rPr lang="he-IL" sz="1600" dirty="0"/>
              <a:t>.</a:t>
            </a:r>
          </a:p>
          <a:p>
            <a:pPr marL="0" indent="0">
              <a:lnSpc>
                <a:spcPct val="150000"/>
              </a:lnSpc>
              <a:buNone/>
            </a:pPr>
            <a:endParaRPr lang="he-IL" sz="1600" b="1" dirty="0"/>
          </a:p>
          <a:p>
            <a:pPr marL="0" indent="0">
              <a:lnSpc>
                <a:spcPct val="150000"/>
              </a:lnSpc>
              <a:buNone/>
            </a:pPr>
            <a:r>
              <a:rPr lang="he-IL" sz="1600" b="1" dirty="0"/>
              <a:t>שְׁנַיִם</a:t>
            </a:r>
            <a:r>
              <a:rPr lang="he-IL" sz="1600" dirty="0"/>
              <a:t> מִי יודֵעַ? </a:t>
            </a:r>
            <a:br>
              <a:rPr lang="he-IL" sz="1600" dirty="0"/>
            </a:br>
            <a:r>
              <a:rPr lang="he-IL" sz="1600" b="1" dirty="0"/>
              <a:t>שְׁנַיִם</a:t>
            </a:r>
            <a:r>
              <a:rPr lang="he-IL" sz="1600" dirty="0"/>
              <a:t> אֲנִי יודֵעַ: </a:t>
            </a:r>
            <a:r>
              <a:rPr lang="he-IL" sz="1600" b="1" dirty="0">
                <a:solidFill>
                  <a:srgbClr val="00B050"/>
                </a:solidFill>
              </a:rPr>
              <a:t>שְׁנֵי לֻחות הַבְּרִית</a:t>
            </a:r>
            <a:r>
              <a:rPr lang="he-IL" sz="1600" dirty="0"/>
              <a:t>. אֶחָד </a:t>
            </a:r>
            <a:r>
              <a:rPr lang="he-IL" sz="1600" dirty="0" err="1"/>
              <a:t>אֱלהֵינו</a:t>
            </a:r>
            <a:r>
              <a:rPr lang="he-IL" sz="1600" dirty="0"/>
              <a:t>ּ שֶׁבַּשָּׁמַים וּבָאָרֶץ. </a:t>
            </a:r>
            <a:br>
              <a:rPr lang="he-IL" sz="1600" dirty="0"/>
            </a:br>
            <a:br>
              <a:rPr lang="he-IL" sz="1600" dirty="0"/>
            </a:br>
            <a:r>
              <a:rPr lang="he-IL" sz="1600" b="1" dirty="0"/>
              <a:t>שְׁלשָׁה</a:t>
            </a:r>
            <a:r>
              <a:rPr lang="he-IL" sz="1600" dirty="0"/>
              <a:t> </a:t>
            </a:r>
            <a:r>
              <a:rPr lang="he-IL" sz="1600" b="1" dirty="0"/>
              <a:t>מִי יודֵעַ? </a:t>
            </a:r>
            <a:br>
              <a:rPr lang="he-IL" sz="1600" b="1" dirty="0"/>
            </a:br>
            <a:r>
              <a:rPr lang="he-IL" sz="1600" b="1" dirty="0"/>
              <a:t>שְׁלשָׁה </a:t>
            </a:r>
            <a:r>
              <a:rPr lang="he-IL" sz="1600" dirty="0"/>
              <a:t>אֲנִי יודֵעַ: </a:t>
            </a:r>
            <a:r>
              <a:rPr lang="he-IL" sz="1600" b="1" dirty="0">
                <a:solidFill>
                  <a:srgbClr val="00B050"/>
                </a:solidFill>
              </a:rPr>
              <a:t>שְׁלשָׁה אָבות</a:t>
            </a:r>
            <a:r>
              <a:rPr lang="he-IL" sz="1600" dirty="0"/>
              <a:t>, שְׁנֵי לֻחות הַבְּרִית, אֶחָד </a:t>
            </a:r>
            <a:r>
              <a:rPr lang="he-IL" sz="1600" dirty="0" err="1"/>
              <a:t>אֱלהֵינו</a:t>
            </a:r>
            <a:r>
              <a:rPr lang="he-IL" sz="1600" dirty="0"/>
              <a:t>ּ שֶׁבַּשָּׁמַים וּבָאָרֶץ</a:t>
            </a:r>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87</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br>
              <a:rPr lang="he-IL" sz="1600" b="1" dirty="0"/>
            </a:br>
            <a:br>
              <a:rPr lang="he-IL" sz="1600" b="1" dirty="0"/>
            </a:br>
            <a:endParaRPr lang="he-IL" sz="1600" b="1" dirty="0"/>
          </a:p>
        </p:txBody>
      </p:sp>
    </p:spTree>
    <p:extLst>
      <p:ext uri="{BB962C8B-B14F-4D97-AF65-F5344CB8AC3E}">
        <p14:creationId xmlns:p14="http://schemas.microsoft.com/office/powerpoint/2010/main" val="31414570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אֶחָד מִי יודֵעַ? </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684516" y="1291905"/>
            <a:ext cx="5411483" cy="4885058"/>
          </a:xfrm>
        </p:spPr>
        <p:txBody>
          <a:bodyPr>
            <a:normAutofit/>
          </a:bodyPr>
          <a:lstStyle/>
          <a:p>
            <a:pPr marL="0" indent="0">
              <a:lnSpc>
                <a:spcPct val="150000"/>
              </a:lnSpc>
              <a:buNone/>
            </a:pPr>
            <a:r>
              <a:rPr lang="he-IL" sz="1600" b="1" dirty="0"/>
              <a:t>שְׁמונָה מִי יודֵעַ? </a:t>
            </a:r>
            <a:br>
              <a:rPr lang="he-IL" sz="1600" b="1" dirty="0"/>
            </a:br>
            <a:r>
              <a:rPr lang="he-IL" sz="1600" b="1" dirty="0"/>
              <a:t>שְׁמונָה </a:t>
            </a:r>
            <a:r>
              <a:rPr lang="he-IL" sz="1600" dirty="0"/>
              <a:t>אֲנִי יודֵעַ: </a:t>
            </a:r>
            <a:r>
              <a:rPr lang="he-IL" sz="1600" b="1" dirty="0">
                <a:solidFill>
                  <a:srgbClr val="00B050"/>
                </a:solidFill>
              </a:rPr>
              <a:t>שְׁמונָה יְמֵי מִילָה</a:t>
            </a:r>
            <a:r>
              <a:rPr lang="he-IL" sz="1600" dirty="0"/>
              <a:t>, שִׁבְעָה יְמֵי שַׁבָּתָא, שִׁשָּׁה סִדְרֵי מִשְׁנָה,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 </a:t>
            </a:r>
            <a:br>
              <a:rPr lang="he-IL" sz="1600" dirty="0"/>
            </a:br>
            <a:br>
              <a:rPr lang="he-IL" sz="1600" dirty="0"/>
            </a:br>
            <a:r>
              <a:rPr lang="he-IL" sz="1600" b="1" dirty="0"/>
              <a:t>תִּשְׁעָה מִי יודֵעַ? </a:t>
            </a:r>
            <a:br>
              <a:rPr lang="he-IL" sz="1600" b="1" dirty="0"/>
            </a:br>
            <a:r>
              <a:rPr lang="he-IL" sz="1600" b="1" dirty="0"/>
              <a:t>תִּשְׁעָה </a:t>
            </a:r>
            <a:r>
              <a:rPr lang="he-IL" sz="1600" dirty="0"/>
              <a:t>אֲנִי יודֵעַ: </a:t>
            </a:r>
            <a:r>
              <a:rPr lang="he-IL" sz="1600" b="1" dirty="0">
                <a:solidFill>
                  <a:srgbClr val="00B050"/>
                </a:solidFill>
              </a:rPr>
              <a:t>תִּשְׁעָה יַרְחֵי לֵדָה</a:t>
            </a:r>
            <a:r>
              <a:rPr lang="he-IL" sz="1600" dirty="0"/>
              <a:t>, שְׁמונָה יְמֵי מִילָה, שִׁבְעָה יְמֵי שַׁבָּתָא, שִׁשָּׁה סִדְרֵי מִשְׁנָה,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 </a:t>
            </a:r>
            <a:br>
              <a:rPr lang="he-IL" sz="1600" dirty="0"/>
            </a:br>
            <a:br>
              <a:rPr lang="he-IL" sz="1600" dirty="0"/>
            </a:br>
            <a:br>
              <a:rPr lang="he-IL" sz="1600" dirty="0"/>
            </a:br>
            <a:endParaRPr lang="he-IL" sz="16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095999" y="1291905"/>
            <a:ext cx="5257801" cy="4885058"/>
          </a:xfrm>
        </p:spPr>
        <p:txBody>
          <a:bodyPr>
            <a:normAutofit/>
          </a:bodyPr>
          <a:lstStyle/>
          <a:p>
            <a:pPr marL="0" indent="0">
              <a:lnSpc>
                <a:spcPct val="150000"/>
              </a:lnSpc>
              <a:buNone/>
            </a:pPr>
            <a:r>
              <a:rPr lang="he-IL" sz="1600" b="1" dirty="0"/>
              <a:t>שִׁשָּׂה מִי יודֵעַ? </a:t>
            </a:r>
            <a:br>
              <a:rPr lang="he-IL" sz="1600" b="1" dirty="0"/>
            </a:br>
            <a:r>
              <a:rPr lang="he-IL" sz="1600" b="1" dirty="0"/>
              <a:t>שִׁשָּׂה </a:t>
            </a:r>
            <a:r>
              <a:rPr lang="he-IL" sz="1600" dirty="0"/>
              <a:t>אֲנִי יודֵעַ: </a:t>
            </a:r>
            <a:r>
              <a:rPr lang="he-IL" sz="1600" b="1" dirty="0">
                <a:solidFill>
                  <a:srgbClr val="00B050"/>
                </a:solidFill>
              </a:rPr>
              <a:t>שִׁשָּׁה סִדְרֵי מִשְׁנָה</a:t>
            </a:r>
            <a:r>
              <a:rPr lang="he-IL" sz="1600" dirty="0"/>
              <a:t>,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a:t>
            </a:r>
          </a:p>
          <a:p>
            <a:pPr marL="0" indent="0">
              <a:lnSpc>
                <a:spcPct val="150000"/>
              </a:lnSpc>
              <a:buNone/>
            </a:pPr>
            <a:r>
              <a:rPr lang="he-IL" sz="1600" b="1" dirty="0"/>
              <a:t>שִׁבְעָה מִי יודֵעַ? </a:t>
            </a:r>
            <a:br>
              <a:rPr lang="he-IL" sz="1600" b="1" dirty="0"/>
            </a:br>
            <a:r>
              <a:rPr lang="he-IL" sz="1600" b="1" dirty="0"/>
              <a:t>שִׁבְעָה </a:t>
            </a:r>
            <a:r>
              <a:rPr lang="he-IL" sz="1600" dirty="0"/>
              <a:t>אֲנִי יודֵעַ: </a:t>
            </a:r>
            <a:r>
              <a:rPr lang="he-IL" sz="1600" b="1" dirty="0">
                <a:solidFill>
                  <a:srgbClr val="00B050"/>
                </a:solidFill>
              </a:rPr>
              <a:t>שִׁבְעָה יְמֵי שַׁבָּתָא</a:t>
            </a:r>
            <a:r>
              <a:rPr lang="he-IL" sz="1600" dirty="0"/>
              <a:t>, שִׁשָּׁה סִדְרֵי מִשְׁנָה,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a:t>
            </a:r>
            <a:endParaRPr lang="he-IL" sz="1600" b="1"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88</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br>
              <a:rPr lang="he-IL" sz="1600" b="1" dirty="0"/>
            </a:br>
            <a:br>
              <a:rPr lang="he-IL" sz="1600" b="1" dirty="0"/>
            </a:br>
            <a:endParaRPr lang="he-IL" sz="1600" b="1" dirty="0"/>
          </a:p>
        </p:txBody>
      </p:sp>
    </p:spTree>
    <p:extLst>
      <p:ext uri="{BB962C8B-B14F-4D97-AF65-F5344CB8AC3E}">
        <p14:creationId xmlns:p14="http://schemas.microsoft.com/office/powerpoint/2010/main" val="100900851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אֶחָד מִי יודֵעַ? </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684516" y="1291905"/>
            <a:ext cx="5411483" cy="4885058"/>
          </a:xfrm>
        </p:spPr>
        <p:txBody>
          <a:bodyPr>
            <a:normAutofit/>
          </a:bodyPr>
          <a:lstStyle/>
          <a:p>
            <a:pPr marL="0" indent="0">
              <a:lnSpc>
                <a:spcPct val="150000"/>
              </a:lnSpc>
              <a:buNone/>
            </a:pPr>
            <a:r>
              <a:rPr lang="he-IL" sz="1600" b="1" dirty="0"/>
              <a:t>שְׁנֵים עָשָׂר מִי יודע? </a:t>
            </a:r>
            <a:br>
              <a:rPr lang="he-IL" sz="1600" b="1" dirty="0"/>
            </a:br>
            <a:r>
              <a:rPr lang="he-IL" sz="1600" b="1" dirty="0"/>
              <a:t>שנים עָשָׂר </a:t>
            </a:r>
            <a:r>
              <a:rPr lang="he-IL" sz="1600" dirty="0"/>
              <a:t>אֲנִי יודֵעַ: </a:t>
            </a:r>
            <a:r>
              <a:rPr lang="he-IL" sz="1600" b="1" dirty="0">
                <a:solidFill>
                  <a:srgbClr val="00B050"/>
                </a:solidFill>
              </a:rPr>
              <a:t>שְׁנֵים עָשָׂר </a:t>
            </a:r>
            <a:r>
              <a:rPr lang="he-IL" sz="1600" b="1" dirty="0" err="1">
                <a:solidFill>
                  <a:srgbClr val="00B050"/>
                </a:solidFill>
              </a:rPr>
              <a:t>שִׁבְטַיָא</a:t>
            </a:r>
            <a:r>
              <a:rPr lang="he-IL" sz="1600" dirty="0"/>
              <a:t>, אַחַד עָשָׂר </a:t>
            </a:r>
            <a:r>
              <a:rPr lang="he-IL" sz="1600" dirty="0" err="1"/>
              <a:t>כּוכְבַיָּא</a:t>
            </a:r>
            <a:r>
              <a:rPr lang="he-IL" sz="1600" dirty="0"/>
              <a:t>, עֲשָׂרָה </a:t>
            </a:r>
            <a:r>
              <a:rPr lang="he-IL" sz="1600" dirty="0" err="1"/>
              <a:t>דִבְּרַיָא</a:t>
            </a:r>
            <a:r>
              <a:rPr lang="he-IL" sz="1600" dirty="0"/>
              <a:t>, תִּשְׁעָה יַרְחֵי לֵדָה, שְׁמונָה יְמֵי מִילָה, שִׁבְעָה יְמֵי שַׁבָּתָא, שִׁשָּׁה סִדְרֵי מִשְׁנָה,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 </a:t>
            </a:r>
            <a:br>
              <a:rPr lang="he-IL" sz="1600" dirty="0"/>
            </a:br>
            <a:br>
              <a:rPr lang="he-IL" sz="1600" dirty="0"/>
            </a:br>
            <a:r>
              <a:rPr lang="he-IL" sz="1600" b="1" dirty="0"/>
              <a:t>שְׁלשָׁה עֶשָׂר מִי יודֵעַ? </a:t>
            </a:r>
            <a:br>
              <a:rPr lang="he-IL" sz="1600" b="1" dirty="0"/>
            </a:br>
            <a:r>
              <a:rPr lang="he-IL" sz="1600" b="1" dirty="0"/>
              <a:t>שְׁלשָׁה עָשָׂר</a:t>
            </a:r>
            <a:r>
              <a:rPr lang="he-IL" sz="1600" dirty="0"/>
              <a:t> אֲנִי יודֵעַ: </a:t>
            </a:r>
            <a:r>
              <a:rPr lang="he-IL" sz="1600" b="1" dirty="0">
                <a:solidFill>
                  <a:srgbClr val="00B050"/>
                </a:solidFill>
              </a:rPr>
              <a:t>שְׁלשָׁה עָשָׂר </a:t>
            </a:r>
            <a:r>
              <a:rPr lang="he-IL" sz="1600" b="1" dirty="0" err="1">
                <a:solidFill>
                  <a:srgbClr val="00B050"/>
                </a:solidFill>
              </a:rPr>
              <a:t>מִדַּיָא</a:t>
            </a:r>
            <a:r>
              <a:rPr lang="he-IL" sz="1600" dirty="0"/>
              <a:t>. שְׁנֵים עָשָׂר </a:t>
            </a:r>
            <a:r>
              <a:rPr lang="he-IL" sz="1600" dirty="0" err="1"/>
              <a:t>שִׁבְטַיָא</a:t>
            </a:r>
            <a:r>
              <a:rPr lang="he-IL" sz="1600" dirty="0"/>
              <a:t>, אַחַד עָשָׂר </a:t>
            </a:r>
            <a:r>
              <a:rPr lang="he-IL" sz="1600" dirty="0" err="1"/>
              <a:t>כּוכְבַיָּא</a:t>
            </a:r>
            <a:r>
              <a:rPr lang="he-IL" sz="1600" dirty="0"/>
              <a:t>, עֲשָׂרָה </a:t>
            </a:r>
            <a:r>
              <a:rPr lang="he-IL" sz="1600" dirty="0" err="1"/>
              <a:t>דִבְּרַיָא</a:t>
            </a:r>
            <a:r>
              <a:rPr lang="he-IL" sz="1600" dirty="0"/>
              <a:t>, תִּשְׁעָה יַרְחֵי לֵדָה, שְׁמונָה יְמֵי מִילָה, שִׁבְעָה יְמֵי שַׁבָּתָא, שִׁשָּׁה סִדְרֵי מִשְׁנָה,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a:t>
            </a:r>
            <a:endParaRPr lang="he-IL" sz="16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095999" y="1291905"/>
            <a:ext cx="5257801" cy="4885058"/>
          </a:xfrm>
        </p:spPr>
        <p:txBody>
          <a:bodyPr>
            <a:normAutofit/>
          </a:bodyPr>
          <a:lstStyle/>
          <a:p>
            <a:pPr marL="0" indent="0">
              <a:lnSpc>
                <a:spcPct val="150000"/>
              </a:lnSpc>
              <a:buNone/>
            </a:pPr>
            <a:r>
              <a:rPr lang="he-IL" sz="1600" b="1" dirty="0"/>
              <a:t>עֲשֶׂרָה</a:t>
            </a:r>
            <a:r>
              <a:rPr lang="he-IL" sz="1600" dirty="0"/>
              <a:t> </a:t>
            </a:r>
            <a:r>
              <a:rPr lang="he-IL" sz="1600" b="1" dirty="0"/>
              <a:t>מִי יודֵעַ? </a:t>
            </a:r>
            <a:br>
              <a:rPr lang="he-IL" sz="1600" b="1" dirty="0"/>
            </a:br>
            <a:r>
              <a:rPr lang="he-IL" sz="1600" b="1" dirty="0"/>
              <a:t>עֲשֶׂרָה</a:t>
            </a:r>
            <a:r>
              <a:rPr lang="he-IL" sz="1600" dirty="0"/>
              <a:t> אֲנִי יודֵעַ: </a:t>
            </a:r>
            <a:r>
              <a:rPr lang="he-IL" sz="1600" b="1" dirty="0">
                <a:solidFill>
                  <a:srgbClr val="00B050"/>
                </a:solidFill>
              </a:rPr>
              <a:t>עֲשָׂרָה </a:t>
            </a:r>
            <a:r>
              <a:rPr lang="he-IL" sz="1600" b="1" dirty="0" err="1">
                <a:solidFill>
                  <a:srgbClr val="00B050"/>
                </a:solidFill>
              </a:rPr>
              <a:t>דִבְּרַיָא</a:t>
            </a:r>
            <a:r>
              <a:rPr lang="he-IL" sz="1600" dirty="0"/>
              <a:t>, תִּשְׁעָה יַרְחֵי לֵדָה, שְׁמונָה יְמֵי מִילָה, שִׁבְעָה יְמֵי שַׁבָּתָא, שִׁשָּׁה סִדְרֵי מִשְׁנָה,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 </a:t>
            </a:r>
            <a:br>
              <a:rPr lang="he-IL" sz="1600" dirty="0"/>
            </a:br>
            <a:endParaRPr lang="he-IL" sz="1600" dirty="0"/>
          </a:p>
          <a:p>
            <a:pPr marL="0" indent="0">
              <a:lnSpc>
                <a:spcPct val="150000"/>
              </a:lnSpc>
              <a:buNone/>
            </a:pPr>
            <a:r>
              <a:rPr lang="he-IL" sz="1600" b="1" dirty="0"/>
              <a:t>אַחַד עָשָׂר מִי יודֵעַ? </a:t>
            </a:r>
            <a:br>
              <a:rPr lang="he-IL" sz="1600" b="1" dirty="0"/>
            </a:br>
            <a:r>
              <a:rPr lang="he-IL" sz="1600" b="1" dirty="0"/>
              <a:t>אַחַד עָשָׂר </a:t>
            </a:r>
            <a:r>
              <a:rPr lang="he-IL" sz="1600" dirty="0"/>
              <a:t>אֲנִי יודֵעַ: </a:t>
            </a:r>
            <a:r>
              <a:rPr lang="he-IL" sz="1600" b="1" dirty="0">
                <a:solidFill>
                  <a:srgbClr val="00B050"/>
                </a:solidFill>
              </a:rPr>
              <a:t>אַחַד עָשָׂר </a:t>
            </a:r>
            <a:r>
              <a:rPr lang="he-IL" sz="1600" b="1" dirty="0" err="1">
                <a:solidFill>
                  <a:srgbClr val="00B050"/>
                </a:solidFill>
              </a:rPr>
              <a:t>כּוכְבַיָּא</a:t>
            </a:r>
            <a:r>
              <a:rPr lang="he-IL" sz="1600" dirty="0"/>
              <a:t>, עֲשָׂרָה </a:t>
            </a:r>
            <a:r>
              <a:rPr lang="he-IL" sz="1600" dirty="0" err="1"/>
              <a:t>דִבְּרַיָא</a:t>
            </a:r>
            <a:r>
              <a:rPr lang="he-IL" sz="1600" dirty="0"/>
              <a:t>, תִּשְׁעָה יַרְחֵי לֵדָה, שְׁמונָה יְמֵי מִילָה, שִׁבְעָה יְמֵי שַׁבָּתָא, שִׁשָּׁה סִדְרֵי מִשְׁנָה, חֲמִשָׁה חוּמְשֵׁי תורָה, אַרְבַּע </a:t>
            </a:r>
            <a:r>
              <a:rPr lang="he-IL" sz="1600" dirty="0" err="1"/>
              <a:t>אִמָהות</a:t>
            </a:r>
            <a:r>
              <a:rPr lang="he-IL" sz="1600" dirty="0"/>
              <a:t>, שְׁלשָׁה אָבות, שְׁנֵי לֻחות הַבְּרִית, אֶחָד </a:t>
            </a:r>
            <a:r>
              <a:rPr lang="he-IL" sz="1600" dirty="0" err="1"/>
              <a:t>אֱלהֵינו</a:t>
            </a:r>
            <a:r>
              <a:rPr lang="he-IL" sz="1600" dirty="0"/>
              <a:t>ּ שֶׁבַּשָּׁמַים וּבָאָרֶץ</a:t>
            </a:r>
            <a:br>
              <a:rPr lang="he-IL" sz="1600" dirty="0"/>
            </a:br>
            <a:endParaRPr lang="he-IL" sz="1600" b="1"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89</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br>
              <a:rPr lang="he-IL" sz="1600" b="1" dirty="0"/>
            </a:br>
            <a:br>
              <a:rPr lang="he-IL" sz="1600" b="1" dirty="0"/>
            </a:br>
            <a:endParaRPr lang="he-IL" sz="1600" b="1" dirty="0"/>
          </a:p>
        </p:txBody>
      </p:sp>
    </p:spTree>
    <p:extLst>
      <p:ext uri="{BB962C8B-B14F-4D97-AF65-F5344CB8AC3E}">
        <p14:creationId xmlns:p14="http://schemas.microsoft.com/office/powerpoint/2010/main" val="4055934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D39-109E-419A-BD2A-F362DB45A7EB}"/>
              </a:ext>
            </a:extLst>
          </p:cNvPr>
          <p:cNvSpPr>
            <a:spLocks noGrp="1"/>
          </p:cNvSpPr>
          <p:nvPr>
            <p:ph type="title"/>
          </p:nvPr>
        </p:nvSpPr>
        <p:spPr/>
        <p:txBody>
          <a:bodyPr>
            <a:normAutofit/>
          </a:bodyPr>
          <a:lstStyle/>
          <a:p>
            <a:pPr algn="r" rtl="1"/>
            <a:r>
              <a:rPr lang="he-IL" sz="11500" b="1" dirty="0"/>
              <a:t>מגיד</a:t>
            </a:r>
          </a:p>
        </p:txBody>
      </p:sp>
      <p:sp>
        <p:nvSpPr>
          <p:cNvPr id="3" name="Content Placeholder 2">
            <a:extLst>
              <a:ext uri="{FF2B5EF4-FFF2-40B4-BE49-F238E27FC236}">
                <a16:creationId xmlns:a16="http://schemas.microsoft.com/office/drawing/2014/main" id="{D6552098-EDF7-45D4-89DA-632C3D5EBDE8}"/>
              </a:ext>
            </a:extLst>
          </p:cNvPr>
          <p:cNvSpPr>
            <a:spLocks noGrp="1"/>
          </p:cNvSpPr>
          <p:nvPr>
            <p:ph type="body" idx="1"/>
          </p:nvPr>
        </p:nvSpPr>
        <p:spPr/>
        <p:txBody>
          <a:bodyPr>
            <a:normAutofit/>
          </a:bodyPr>
          <a:lstStyle/>
          <a:p>
            <a:pPr algn="r" rtl="1"/>
            <a:endParaRPr lang="he-IL" sz="2000" i="1" dirty="0">
              <a:solidFill>
                <a:srgbClr val="BC2AA7"/>
              </a:solidFill>
            </a:endParaRPr>
          </a:p>
        </p:txBody>
      </p:sp>
      <p:sp>
        <p:nvSpPr>
          <p:cNvPr id="4" name="Slide Number Placeholder 3">
            <a:extLst>
              <a:ext uri="{FF2B5EF4-FFF2-40B4-BE49-F238E27FC236}">
                <a16:creationId xmlns:a16="http://schemas.microsoft.com/office/drawing/2014/main" id="{F66D81E6-D336-4D1D-9CD2-0F986DD791E2}"/>
              </a:ext>
            </a:extLst>
          </p:cNvPr>
          <p:cNvSpPr>
            <a:spLocks noGrp="1"/>
          </p:cNvSpPr>
          <p:nvPr>
            <p:ph type="sldNum" sz="quarter" idx="12"/>
          </p:nvPr>
        </p:nvSpPr>
        <p:spPr/>
        <p:txBody>
          <a:bodyPr/>
          <a:lstStyle/>
          <a:p>
            <a:fld id="{B9B3509D-806F-45F6-AC6F-7F07DFF83F26}" type="slidenum">
              <a:rPr lang="he-IL" smtClean="0"/>
              <a:t>9</a:t>
            </a:fld>
            <a:endParaRPr lang="he-IL"/>
          </a:p>
        </p:txBody>
      </p:sp>
    </p:spTree>
    <p:extLst>
      <p:ext uri="{BB962C8B-B14F-4D97-AF65-F5344CB8AC3E}">
        <p14:creationId xmlns:p14="http://schemas.microsoft.com/office/powerpoint/2010/main" val="172006598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4842-E3BC-43E7-BF25-2D1F73E9EE6D}"/>
              </a:ext>
            </a:extLst>
          </p:cNvPr>
          <p:cNvSpPr>
            <a:spLocks noGrp="1"/>
          </p:cNvSpPr>
          <p:nvPr>
            <p:ph type="title"/>
          </p:nvPr>
        </p:nvSpPr>
        <p:spPr>
          <a:xfrm>
            <a:off x="838200" y="365126"/>
            <a:ext cx="10515600" cy="742222"/>
          </a:xfrm>
        </p:spPr>
        <p:txBody>
          <a:bodyPr>
            <a:normAutofit/>
          </a:bodyPr>
          <a:lstStyle/>
          <a:p>
            <a:r>
              <a:rPr lang="he-IL" sz="3600" b="1" dirty="0"/>
              <a:t>חַד גַּדְיָא, חַד גַּדְיָא </a:t>
            </a:r>
            <a:endParaRPr lang="he-IL" sz="3600" dirty="0"/>
          </a:p>
        </p:txBody>
      </p:sp>
      <p:sp>
        <p:nvSpPr>
          <p:cNvPr id="3" name="Content Placeholder 2">
            <a:extLst>
              <a:ext uri="{FF2B5EF4-FFF2-40B4-BE49-F238E27FC236}">
                <a16:creationId xmlns:a16="http://schemas.microsoft.com/office/drawing/2014/main" id="{BE8B1210-6F00-4604-AA95-FF59A244FBD4}"/>
              </a:ext>
            </a:extLst>
          </p:cNvPr>
          <p:cNvSpPr>
            <a:spLocks noGrp="1"/>
          </p:cNvSpPr>
          <p:nvPr>
            <p:ph sz="half" idx="1"/>
          </p:nvPr>
        </p:nvSpPr>
        <p:spPr>
          <a:xfrm>
            <a:off x="684516" y="1291905"/>
            <a:ext cx="5411483" cy="4885058"/>
          </a:xfrm>
        </p:spPr>
        <p:txBody>
          <a:bodyPr>
            <a:normAutofit fontScale="77500" lnSpcReduction="20000"/>
          </a:bodyPr>
          <a:lstStyle/>
          <a:p>
            <a:pPr marL="0" indent="0">
              <a:lnSpc>
                <a:spcPct val="150000"/>
              </a:lnSpc>
              <a:buNone/>
            </a:pPr>
            <a:r>
              <a:rPr lang="he-IL" sz="1600" b="1" dirty="0"/>
              <a:t>וְאָתָא </a:t>
            </a:r>
            <a:r>
              <a:rPr lang="he-IL" sz="1600" b="1" dirty="0" err="1"/>
              <a:t>תורָא</a:t>
            </a:r>
            <a:r>
              <a:rPr lang="he-IL" sz="1600" b="1" dirty="0"/>
              <a:t> </a:t>
            </a:r>
            <a:r>
              <a:rPr lang="he-IL" sz="1600" dirty="0"/>
              <a:t>וְשָׁתָה </a:t>
            </a:r>
            <a:r>
              <a:rPr lang="he-IL" sz="1600" dirty="0" err="1"/>
              <a:t>לְמַיָא</a:t>
            </a:r>
            <a:r>
              <a:rPr lang="he-IL" sz="1600" dirty="0"/>
              <a:t>, </a:t>
            </a:r>
            <a:r>
              <a:rPr lang="he-IL" sz="1600" dirty="0" err="1"/>
              <a:t>דְּכָבָה</a:t>
            </a:r>
            <a:r>
              <a:rPr lang="he-IL" sz="1600" dirty="0"/>
              <a:t> לְנוּרָא, </a:t>
            </a:r>
            <a:r>
              <a:rPr lang="he-IL" sz="1600" dirty="0" err="1"/>
              <a:t>דְּשָׂרַף</a:t>
            </a:r>
            <a:r>
              <a:rPr lang="he-IL" sz="1600" dirty="0"/>
              <a:t> </a:t>
            </a:r>
            <a:r>
              <a:rPr lang="he-IL" sz="1600" dirty="0" err="1"/>
              <a:t>לְחוּטְרָא</a:t>
            </a:r>
            <a:r>
              <a:rPr lang="he-IL" sz="1600" dirty="0"/>
              <a:t>, </a:t>
            </a:r>
            <a:r>
              <a:rPr lang="he-IL" sz="1600" dirty="0" err="1"/>
              <a:t>דְּהִכָּה</a:t>
            </a:r>
            <a:r>
              <a:rPr lang="he-IL" sz="1600" dirty="0"/>
              <a:t> </a:t>
            </a:r>
            <a:r>
              <a:rPr lang="he-IL" sz="1600" dirty="0" err="1"/>
              <a:t>לְכַלְבָּא</a:t>
            </a:r>
            <a:r>
              <a:rPr lang="he-IL" sz="1600" dirty="0"/>
              <a:t>, </a:t>
            </a:r>
            <a:r>
              <a:rPr lang="he-IL" sz="1600" dirty="0" err="1"/>
              <a:t>דְּנָשַׁך</a:t>
            </a:r>
            <a:r>
              <a:rPr lang="he-IL" sz="1600" dirty="0"/>
              <a:t>ְ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br>
              <a:rPr lang="he-IL" sz="1600" dirty="0"/>
            </a:br>
            <a:br>
              <a:rPr lang="he-IL" sz="1600" dirty="0"/>
            </a:br>
            <a:r>
              <a:rPr lang="he-IL" sz="1600" b="1" dirty="0"/>
              <a:t>וְאָתָא הַשׁוחֵט</a:t>
            </a:r>
            <a:r>
              <a:rPr lang="he-IL" sz="1600" dirty="0"/>
              <a:t> וְשָׁחַט </a:t>
            </a:r>
            <a:r>
              <a:rPr lang="he-IL" sz="1600" dirty="0" err="1"/>
              <a:t>לְתורָא</a:t>
            </a:r>
            <a:r>
              <a:rPr lang="he-IL" sz="1600" dirty="0"/>
              <a:t>, </a:t>
            </a:r>
            <a:r>
              <a:rPr lang="he-IL" sz="1600" dirty="0" err="1"/>
              <a:t>דְּשָּׁתָה</a:t>
            </a:r>
            <a:r>
              <a:rPr lang="he-IL" sz="1600" dirty="0"/>
              <a:t> </a:t>
            </a:r>
            <a:r>
              <a:rPr lang="he-IL" sz="1600" dirty="0" err="1"/>
              <a:t>לְמַיָא</a:t>
            </a:r>
            <a:r>
              <a:rPr lang="he-IL" sz="1600" dirty="0"/>
              <a:t>, </a:t>
            </a:r>
            <a:r>
              <a:rPr lang="he-IL" sz="1600" dirty="0" err="1"/>
              <a:t>דְּכָבָה</a:t>
            </a:r>
            <a:r>
              <a:rPr lang="he-IL" sz="1600" dirty="0"/>
              <a:t> לְנוּרָא, </a:t>
            </a:r>
            <a:r>
              <a:rPr lang="he-IL" sz="1600" dirty="0" err="1"/>
              <a:t>דְּשָׂרַף</a:t>
            </a:r>
            <a:r>
              <a:rPr lang="he-IL" sz="1600" dirty="0"/>
              <a:t> </a:t>
            </a:r>
            <a:r>
              <a:rPr lang="he-IL" sz="1600" dirty="0" err="1"/>
              <a:t>לְחוּטְרָא</a:t>
            </a:r>
            <a:r>
              <a:rPr lang="he-IL" sz="1600" dirty="0"/>
              <a:t>, </a:t>
            </a:r>
            <a:r>
              <a:rPr lang="he-IL" sz="1600" dirty="0" err="1"/>
              <a:t>דְּהִכָּה</a:t>
            </a:r>
            <a:r>
              <a:rPr lang="he-IL" sz="1600" dirty="0"/>
              <a:t> </a:t>
            </a:r>
            <a:r>
              <a:rPr lang="he-IL" sz="1600" dirty="0" err="1"/>
              <a:t>לְכַלְבָּא</a:t>
            </a:r>
            <a:r>
              <a:rPr lang="he-IL" sz="1600" dirty="0"/>
              <a:t>, </a:t>
            </a:r>
            <a:r>
              <a:rPr lang="he-IL" sz="1600" dirty="0" err="1"/>
              <a:t>דְּנָשַׁך</a:t>
            </a:r>
            <a:r>
              <a:rPr lang="he-IL" sz="1600" dirty="0"/>
              <a:t>ְ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br>
              <a:rPr lang="he-IL" sz="1600" dirty="0"/>
            </a:br>
            <a:br>
              <a:rPr lang="he-IL" sz="1600" dirty="0"/>
            </a:br>
            <a:r>
              <a:rPr lang="he-IL" sz="1600" b="1" dirty="0"/>
              <a:t>וְאָתָא מַלְאָךְ </a:t>
            </a:r>
            <a:r>
              <a:rPr lang="he-IL" sz="1600" b="1" dirty="0" err="1"/>
              <a:t>הַמָּוֶת</a:t>
            </a:r>
            <a:r>
              <a:rPr lang="he-IL" sz="1600" dirty="0"/>
              <a:t> וְשָׁחַט לְשׁוחֵט, </a:t>
            </a:r>
            <a:r>
              <a:rPr lang="he-IL" sz="1600" dirty="0" err="1"/>
              <a:t>דְּשָׁחַט</a:t>
            </a:r>
            <a:r>
              <a:rPr lang="he-IL" sz="1600" dirty="0"/>
              <a:t> </a:t>
            </a:r>
            <a:r>
              <a:rPr lang="he-IL" sz="1600" dirty="0" err="1"/>
              <a:t>לְתורָא</a:t>
            </a:r>
            <a:r>
              <a:rPr lang="he-IL" sz="1600" dirty="0"/>
              <a:t>, </a:t>
            </a:r>
            <a:r>
              <a:rPr lang="he-IL" sz="1600" dirty="0" err="1"/>
              <a:t>דְּשָּׁתָה</a:t>
            </a:r>
            <a:r>
              <a:rPr lang="he-IL" sz="1600" dirty="0"/>
              <a:t> </a:t>
            </a:r>
            <a:r>
              <a:rPr lang="he-IL" sz="1600" dirty="0" err="1"/>
              <a:t>לְמַיָא</a:t>
            </a:r>
            <a:r>
              <a:rPr lang="he-IL" sz="1600" dirty="0"/>
              <a:t>, </a:t>
            </a:r>
            <a:r>
              <a:rPr lang="he-IL" sz="1600" dirty="0" err="1"/>
              <a:t>דְּכָבָה</a:t>
            </a:r>
            <a:r>
              <a:rPr lang="he-IL" sz="1600" dirty="0"/>
              <a:t> לְנוּרָא, </a:t>
            </a:r>
            <a:r>
              <a:rPr lang="he-IL" sz="1600" dirty="0" err="1"/>
              <a:t>דְּשָׂרַף</a:t>
            </a:r>
            <a:r>
              <a:rPr lang="he-IL" sz="1600" dirty="0"/>
              <a:t> </a:t>
            </a:r>
            <a:r>
              <a:rPr lang="he-IL" sz="1600" dirty="0" err="1"/>
              <a:t>לְחוּטְרָא</a:t>
            </a:r>
            <a:r>
              <a:rPr lang="he-IL" sz="1600" dirty="0"/>
              <a:t>, </a:t>
            </a:r>
            <a:r>
              <a:rPr lang="he-IL" sz="1600" dirty="0" err="1"/>
              <a:t>דְּהִכָּה</a:t>
            </a:r>
            <a:r>
              <a:rPr lang="he-IL" sz="1600" dirty="0"/>
              <a:t> </a:t>
            </a:r>
            <a:r>
              <a:rPr lang="he-IL" sz="1600" dirty="0" err="1"/>
              <a:t>לְכַלְבָּא</a:t>
            </a:r>
            <a:r>
              <a:rPr lang="he-IL" sz="1600" dirty="0"/>
              <a:t>, </a:t>
            </a:r>
            <a:r>
              <a:rPr lang="he-IL" sz="1600" dirty="0" err="1"/>
              <a:t>דְּנָשַׁך</a:t>
            </a:r>
            <a:r>
              <a:rPr lang="he-IL" sz="1600" dirty="0"/>
              <a:t>ְ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br>
              <a:rPr lang="he-IL" sz="1600" dirty="0"/>
            </a:br>
            <a:br>
              <a:rPr lang="he-IL" sz="1600" dirty="0"/>
            </a:br>
            <a:r>
              <a:rPr lang="he-IL" sz="1600" b="1" dirty="0"/>
              <a:t>וְאָתָא הַקָּדושׁ בָּרוּךְ הוּא</a:t>
            </a:r>
            <a:r>
              <a:rPr lang="he-IL" sz="1600" dirty="0"/>
              <a:t> וְשָׁחַט לְמַלְאַךְ </a:t>
            </a:r>
            <a:r>
              <a:rPr lang="he-IL" sz="1600" dirty="0" err="1"/>
              <a:t>הַמָּוֶת</a:t>
            </a:r>
            <a:r>
              <a:rPr lang="he-IL" sz="1600" dirty="0"/>
              <a:t>, </a:t>
            </a:r>
            <a:br>
              <a:rPr lang="he-IL" sz="1600" dirty="0"/>
            </a:br>
            <a:r>
              <a:rPr lang="he-IL" sz="1600" dirty="0" err="1"/>
              <a:t>דְּשָׁחַט</a:t>
            </a:r>
            <a:r>
              <a:rPr lang="he-IL" sz="1600" dirty="0"/>
              <a:t> לְשׁוחֵט, </a:t>
            </a:r>
            <a:r>
              <a:rPr lang="he-IL" sz="1600" dirty="0" err="1"/>
              <a:t>דְּשָׁחַט</a:t>
            </a:r>
            <a:r>
              <a:rPr lang="he-IL" sz="1600" dirty="0"/>
              <a:t> </a:t>
            </a:r>
            <a:r>
              <a:rPr lang="he-IL" sz="1600" dirty="0" err="1"/>
              <a:t>לְתורָא</a:t>
            </a:r>
            <a:r>
              <a:rPr lang="he-IL" sz="1600" dirty="0"/>
              <a:t>, </a:t>
            </a:r>
            <a:r>
              <a:rPr lang="he-IL" sz="1600" dirty="0" err="1"/>
              <a:t>דְּשָּׁתָה</a:t>
            </a:r>
            <a:r>
              <a:rPr lang="he-IL" sz="1600" dirty="0"/>
              <a:t> </a:t>
            </a:r>
            <a:r>
              <a:rPr lang="he-IL" sz="1600" dirty="0" err="1"/>
              <a:t>לְמַיָא</a:t>
            </a:r>
            <a:r>
              <a:rPr lang="he-IL" sz="1600" dirty="0"/>
              <a:t>, </a:t>
            </a:r>
            <a:r>
              <a:rPr lang="he-IL" sz="1600" dirty="0" err="1"/>
              <a:t>דְּכָבָה</a:t>
            </a:r>
            <a:r>
              <a:rPr lang="he-IL" sz="1600" dirty="0"/>
              <a:t> לְנוּרָא, </a:t>
            </a:r>
            <a:r>
              <a:rPr lang="he-IL" sz="1600" dirty="0" err="1"/>
              <a:t>דְּשָׂרַף</a:t>
            </a:r>
            <a:r>
              <a:rPr lang="he-IL" sz="1600" dirty="0"/>
              <a:t> </a:t>
            </a:r>
            <a:r>
              <a:rPr lang="he-IL" sz="1600" dirty="0" err="1"/>
              <a:t>לְחוּטְרָא</a:t>
            </a:r>
            <a:r>
              <a:rPr lang="he-IL" sz="1600" dirty="0"/>
              <a:t>, </a:t>
            </a:r>
            <a:r>
              <a:rPr lang="he-IL" sz="1600" dirty="0" err="1"/>
              <a:t>דְּהִכָּה</a:t>
            </a:r>
            <a:r>
              <a:rPr lang="he-IL" sz="1600" dirty="0"/>
              <a:t> </a:t>
            </a:r>
            <a:r>
              <a:rPr lang="he-IL" sz="1600" dirty="0" err="1"/>
              <a:t>לְכַלְבָּא</a:t>
            </a:r>
            <a:r>
              <a:rPr lang="he-IL" sz="1600" dirty="0"/>
              <a:t>, </a:t>
            </a:r>
            <a:r>
              <a:rPr lang="he-IL" sz="1600" dirty="0" err="1"/>
              <a:t>דְּנָשַׁך</a:t>
            </a:r>
            <a:r>
              <a:rPr lang="he-IL" sz="1600" dirty="0"/>
              <a:t>ְ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endParaRPr lang="he-IL" sz="1600" b="1" dirty="0"/>
          </a:p>
        </p:txBody>
      </p:sp>
      <p:sp>
        <p:nvSpPr>
          <p:cNvPr id="4" name="Content Placeholder 3">
            <a:extLst>
              <a:ext uri="{FF2B5EF4-FFF2-40B4-BE49-F238E27FC236}">
                <a16:creationId xmlns:a16="http://schemas.microsoft.com/office/drawing/2014/main" id="{A4CF0CBD-DFF7-4B21-B8BF-67474CBBBE18}"/>
              </a:ext>
            </a:extLst>
          </p:cNvPr>
          <p:cNvSpPr>
            <a:spLocks noGrp="1"/>
          </p:cNvSpPr>
          <p:nvPr>
            <p:ph sz="half" idx="2"/>
          </p:nvPr>
        </p:nvSpPr>
        <p:spPr>
          <a:xfrm>
            <a:off x="6095999" y="1291905"/>
            <a:ext cx="5257801" cy="4885058"/>
          </a:xfrm>
        </p:spPr>
        <p:txBody>
          <a:bodyPr>
            <a:normAutofit fontScale="77500" lnSpcReduction="20000"/>
          </a:bodyPr>
          <a:lstStyle/>
          <a:p>
            <a:pPr marL="0" indent="0">
              <a:lnSpc>
                <a:spcPct val="150000"/>
              </a:lnSpc>
              <a:buNone/>
            </a:pPr>
            <a:r>
              <a:rPr lang="he-IL" sz="1600" b="1" dirty="0"/>
              <a:t>חַד גַּדְיָא, חַד גַּדְיָא </a:t>
            </a:r>
            <a:br>
              <a:rPr lang="en-US" sz="1600" b="1" dirty="0"/>
            </a:br>
            <a:r>
              <a:rPr lang="he-IL" sz="1600" dirty="0" err="1"/>
              <a:t>דְּזַבִּין</a:t>
            </a:r>
            <a:r>
              <a:rPr lang="he-IL" sz="1600" dirty="0"/>
              <a:t> אַבָּא בִּתְרֵי זוּזֵי, חַד גַּדְיָא, חַד גַּדְיָא.</a:t>
            </a:r>
            <a:br>
              <a:rPr lang="he-IL" sz="1600" dirty="0"/>
            </a:br>
            <a:br>
              <a:rPr lang="he-IL" sz="1600" dirty="0"/>
            </a:br>
            <a:r>
              <a:rPr lang="he-IL" sz="1600" b="1" dirty="0"/>
              <a:t>וְאָתָא שׁוּנְרָא </a:t>
            </a:r>
            <a:r>
              <a:rPr lang="he-IL" sz="1600" dirty="0"/>
              <a:t>וְאַָכְלָה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br>
              <a:rPr lang="he-IL" sz="1600" dirty="0"/>
            </a:br>
            <a:br>
              <a:rPr lang="he-IL" sz="1600" dirty="0"/>
            </a:br>
            <a:r>
              <a:rPr lang="he-IL" sz="1600" b="1" dirty="0"/>
              <a:t>וְאָתָא </a:t>
            </a:r>
            <a:r>
              <a:rPr lang="he-IL" sz="1600" b="1" dirty="0" err="1"/>
              <a:t>כַלְבָּא</a:t>
            </a:r>
            <a:r>
              <a:rPr lang="he-IL" sz="1600" b="1" dirty="0"/>
              <a:t> </a:t>
            </a:r>
            <a:r>
              <a:rPr lang="he-IL" sz="1600" dirty="0"/>
              <a:t>וְנָשַׁךְ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br>
              <a:rPr lang="he-IL" sz="1600" dirty="0"/>
            </a:br>
            <a:br>
              <a:rPr lang="he-IL" sz="1600" dirty="0"/>
            </a:br>
            <a:r>
              <a:rPr lang="he-IL" sz="1600" b="1" dirty="0"/>
              <a:t>וְאָתָא </a:t>
            </a:r>
            <a:r>
              <a:rPr lang="he-IL" sz="1600" b="1" dirty="0" err="1"/>
              <a:t>חוּטְרָא</a:t>
            </a:r>
            <a:r>
              <a:rPr lang="he-IL" sz="1600" b="1" dirty="0"/>
              <a:t> </a:t>
            </a:r>
            <a:r>
              <a:rPr lang="he-IL" sz="1600" dirty="0"/>
              <a:t>והִכָּה </a:t>
            </a:r>
            <a:r>
              <a:rPr lang="he-IL" sz="1600" dirty="0" err="1"/>
              <a:t>לְכַלְבָּא</a:t>
            </a:r>
            <a:r>
              <a:rPr lang="he-IL" sz="1600" dirty="0"/>
              <a:t>, </a:t>
            </a:r>
            <a:r>
              <a:rPr lang="he-IL" sz="1600" dirty="0" err="1"/>
              <a:t>דְּנָשַׁך</a:t>
            </a:r>
            <a:r>
              <a:rPr lang="he-IL" sz="1600" dirty="0"/>
              <a:t>ְ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p>
          <a:p>
            <a:pPr marL="0" indent="0">
              <a:lnSpc>
                <a:spcPct val="150000"/>
              </a:lnSpc>
              <a:buNone/>
            </a:pPr>
            <a:r>
              <a:rPr lang="he-IL" sz="1600" b="1" dirty="0"/>
              <a:t>וְאָתָא נוּרָא </a:t>
            </a:r>
            <a:r>
              <a:rPr lang="he-IL" sz="1600" dirty="0"/>
              <a:t>וְשָׂרַף </a:t>
            </a:r>
            <a:r>
              <a:rPr lang="he-IL" sz="1600" dirty="0" err="1"/>
              <a:t>לְחוּטְרָא</a:t>
            </a:r>
            <a:r>
              <a:rPr lang="he-IL" sz="1600" dirty="0"/>
              <a:t>, </a:t>
            </a:r>
            <a:r>
              <a:rPr lang="he-IL" sz="1600" dirty="0" err="1"/>
              <a:t>דְּהִכָּה</a:t>
            </a:r>
            <a:r>
              <a:rPr lang="he-IL" sz="1600" dirty="0"/>
              <a:t> </a:t>
            </a:r>
            <a:r>
              <a:rPr lang="he-IL" sz="1600" dirty="0" err="1"/>
              <a:t>לְכַלְבָּא</a:t>
            </a:r>
            <a:r>
              <a:rPr lang="he-IL" sz="1600" dirty="0"/>
              <a:t>, </a:t>
            </a:r>
            <a:r>
              <a:rPr lang="he-IL" sz="1600" dirty="0" err="1"/>
              <a:t>דְּנָשַׁך</a:t>
            </a:r>
            <a:r>
              <a:rPr lang="he-IL" sz="1600" dirty="0"/>
              <a:t>ְ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 </a:t>
            </a:r>
          </a:p>
          <a:p>
            <a:pPr marL="0" indent="0">
              <a:lnSpc>
                <a:spcPct val="150000"/>
              </a:lnSpc>
              <a:buNone/>
            </a:pPr>
            <a:r>
              <a:rPr lang="he-IL" sz="1600" b="1" dirty="0"/>
              <a:t>וְאָתָא </a:t>
            </a:r>
            <a:r>
              <a:rPr lang="he-IL" sz="1600" b="1" dirty="0" err="1"/>
              <a:t>מַיָא</a:t>
            </a:r>
            <a:r>
              <a:rPr lang="he-IL" sz="1600" dirty="0"/>
              <a:t> וְכָבָה לְנוּרָא, </a:t>
            </a:r>
            <a:r>
              <a:rPr lang="he-IL" sz="1600" dirty="0" err="1"/>
              <a:t>דְּשָׂרַף</a:t>
            </a:r>
            <a:r>
              <a:rPr lang="he-IL" sz="1600" dirty="0"/>
              <a:t> </a:t>
            </a:r>
            <a:r>
              <a:rPr lang="he-IL" sz="1600" dirty="0" err="1"/>
              <a:t>לְחוּטְרָא</a:t>
            </a:r>
            <a:r>
              <a:rPr lang="he-IL" sz="1600" dirty="0"/>
              <a:t>, </a:t>
            </a:r>
            <a:r>
              <a:rPr lang="he-IL" sz="1600" dirty="0" err="1"/>
              <a:t>דְּהִכָּה</a:t>
            </a:r>
            <a:r>
              <a:rPr lang="he-IL" sz="1600" dirty="0"/>
              <a:t> </a:t>
            </a:r>
            <a:r>
              <a:rPr lang="he-IL" sz="1600" dirty="0" err="1"/>
              <a:t>לְכַלְבָּא</a:t>
            </a:r>
            <a:r>
              <a:rPr lang="he-IL" sz="1600" dirty="0"/>
              <a:t>, </a:t>
            </a:r>
            <a:r>
              <a:rPr lang="he-IL" sz="1600" dirty="0" err="1"/>
              <a:t>דְּנָשַׁך</a:t>
            </a:r>
            <a:r>
              <a:rPr lang="he-IL" sz="1600" dirty="0"/>
              <a:t>ְ לְשׁוּנְרָא, </a:t>
            </a:r>
            <a:r>
              <a:rPr lang="he-IL" sz="1600" dirty="0" err="1"/>
              <a:t>דְּאַָכְלָה</a:t>
            </a:r>
            <a:r>
              <a:rPr lang="he-IL" sz="1600" dirty="0"/>
              <a:t> </a:t>
            </a:r>
            <a:r>
              <a:rPr lang="he-IL" sz="1600" dirty="0" err="1"/>
              <a:t>לְגַדְיָא</a:t>
            </a:r>
            <a:r>
              <a:rPr lang="he-IL" sz="1600" dirty="0"/>
              <a:t>, </a:t>
            </a:r>
            <a:r>
              <a:rPr lang="he-IL" sz="1600" dirty="0" err="1"/>
              <a:t>דְּזַבִּין</a:t>
            </a:r>
            <a:r>
              <a:rPr lang="he-IL" sz="1600" dirty="0"/>
              <a:t> אַבָּא בִּתְרֵי זוּזֵי. </a:t>
            </a:r>
            <a:br>
              <a:rPr lang="he-IL" sz="1600" dirty="0"/>
            </a:br>
            <a:r>
              <a:rPr lang="he-IL" sz="1600" dirty="0"/>
              <a:t>חַד גַּדְיָא, חַד גַּדְיָא.</a:t>
            </a:r>
            <a:endParaRPr lang="he-IL" sz="1600" b="1" dirty="0"/>
          </a:p>
        </p:txBody>
      </p:sp>
      <p:sp>
        <p:nvSpPr>
          <p:cNvPr id="5" name="Slide Number Placeholder 4">
            <a:extLst>
              <a:ext uri="{FF2B5EF4-FFF2-40B4-BE49-F238E27FC236}">
                <a16:creationId xmlns:a16="http://schemas.microsoft.com/office/drawing/2014/main" id="{BE0C9DAB-57C6-43E3-80DE-1817B7C1B6CA}"/>
              </a:ext>
            </a:extLst>
          </p:cNvPr>
          <p:cNvSpPr>
            <a:spLocks noGrp="1"/>
          </p:cNvSpPr>
          <p:nvPr>
            <p:ph type="sldNum" sz="quarter" idx="12"/>
          </p:nvPr>
        </p:nvSpPr>
        <p:spPr/>
        <p:txBody>
          <a:bodyPr/>
          <a:lstStyle/>
          <a:p>
            <a:fld id="{B9B3509D-806F-45F6-AC6F-7F07DFF83F26}" type="slidenum">
              <a:rPr lang="he-IL" smtClean="0"/>
              <a:pPr/>
              <a:t>90</a:t>
            </a:fld>
            <a:endParaRPr lang="he-IL"/>
          </a:p>
        </p:txBody>
      </p:sp>
      <p:sp>
        <p:nvSpPr>
          <p:cNvPr id="7" name="Content Placeholder 2">
            <a:extLst>
              <a:ext uri="{FF2B5EF4-FFF2-40B4-BE49-F238E27FC236}">
                <a16:creationId xmlns:a16="http://schemas.microsoft.com/office/drawing/2014/main" id="{AD32D830-6881-49B5-AFC7-B5797E40124A}"/>
              </a:ext>
            </a:extLst>
          </p:cNvPr>
          <p:cNvSpPr txBox="1">
            <a:spLocks/>
          </p:cNvSpPr>
          <p:nvPr/>
        </p:nvSpPr>
        <p:spPr>
          <a:xfrm>
            <a:off x="4559171" y="1318471"/>
            <a:ext cx="3073656" cy="488505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br>
              <a:rPr lang="he-IL" sz="1600" b="1" dirty="0"/>
            </a:br>
            <a:br>
              <a:rPr lang="he-IL" sz="1600" b="1" dirty="0"/>
            </a:br>
            <a:endParaRPr lang="he-IL" sz="1600" b="1" dirty="0"/>
          </a:p>
        </p:txBody>
      </p:sp>
    </p:spTree>
    <p:extLst>
      <p:ext uri="{BB962C8B-B14F-4D97-AF65-F5344CB8AC3E}">
        <p14:creationId xmlns:p14="http://schemas.microsoft.com/office/powerpoint/2010/main" val="19341556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E5392-FEA8-449E-9355-5F3D1ED282B7}"/>
              </a:ext>
            </a:extLst>
          </p:cNvPr>
          <p:cNvSpPr>
            <a:spLocks noGrp="1"/>
          </p:cNvSpPr>
          <p:nvPr>
            <p:ph type="ctrTitle"/>
          </p:nvPr>
        </p:nvSpPr>
        <p:spPr/>
        <p:txBody>
          <a:bodyPr/>
          <a:lstStyle/>
          <a:p>
            <a:r>
              <a:rPr lang="he-IL" dirty="0"/>
              <a:t>הסתיימו שידורינו</a:t>
            </a:r>
          </a:p>
        </p:txBody>
      </p:sp>
      <p:sp>
        <p:nvSpPr>
          <p:cNvPr id="3" name="Subtitle 2">
            <a:extLst>
              <a:ext uri="{FF2B5EF4-FFF2-40B4-BE49-F238E27FC236}">
                <a16:creationId xmlns:a16="http://schemas.microsoft.com/office/drawing/2014/main" id="{AE6063EA-A86B-4B71-9700-197F868FC791}"/>
              </a:ext>
            </a:extLst>
          </p:cNvPr>
          <p:cNvSpPr>
            <a:spLocks noGrp="1"/>
          </p:cNvSpPr>
          <p:nvPr>
            <p:ph type="subTitle" idx="1"/>
          </p:nvPr>
        </p:nvSpPr>
        <p:spPr/>
        <p:txBody>
          <a:bodyPr>
            <a:normAutofit/>
          </a:bodyPr>
          <a:lstStyle/>
          <a:p>
            <a:pPr rtl="1"/>
            <a:r>
              <a:rPr lang="he-IL" sz="1600" dirty="0"/>
              <a:t>אתר דעת</a:t>
            </a:r>
          </a:p>
          <a:p>
            <a:pPr rtl="1"/>
            <a:r>
              <a:rPr lang="en-US" sz="1600" dirty="0">
                <a:hlinkClick r:id="rId2"/>
              </a:rPr>
              <a:t>http://www.daat.ac.il/daat/shabat/pesach/hagada-2.htm</a:t>
            </a:r>
            <a:endParaRPr lang="he-IL" sz="1600" dirty="0"/>
          </a:p>
          <a:p>
            <a:pPr rtl="1"/>
            <a:r>
              <a:rPr lang="he-IL" sz="1600" dirty="0" err="1"/>
              <a:t>ויקיטסט</a:t>
            </a:r>
            <a:endParaRPr lang="he-IL" sz="1600" dirty="0"/>
          </a:p>
          <a:p>
            <a:r>
              <a:rPr lang="en-US" sz="1600" dirty="0">
                <a:hlinkClick r:id="rId3"/>
              </a:rPr>
              <a:t>https://he.wikisource.org/wiki/%D7%94%D7%92%D7%93%D7%94_%D7%A9%D7%9C_%D7%A4%D7%A1%D7%97</a:t>
            </a:r>
            <a:endParaRPr lang="he-IL" sz="1600" dirty="0"/>
          </a:p>
          <a:p>
            <a:endParaRPr lang="he-IL" sz="1600" dirty="0"/>
          </a:p>
        </p:txBody>
      </p:sp>
      <p:sp>
        <p:nvSpPr>
          <p:cNvPr id="4" name="Slide Number Placeholder 3">
            <a:extLst>
              <a:ext uri="{FF2B5EF4-FFF2-40B4-BE49-F238E27FC236}">
                <a16:creationId xmlns:a16="http://schemas.microsoft.com/office/drawing/2014/main" id="{D6A9C7F5-67C1-4FAA-A655-583EE19E9406}"/>
              </a:ext>
            </a:extLst>
          </p:cNvPr>
          <p:cNvSpPr>
            <a:spLocks noGrp="1"/>
          </p:cNvSpPr>
          <p:nvPr>
            <p:ph type="sldNum" sz="quarter" idx="12"/>
          </p:nvPr>
        </p:nvSpPr>
        <p:spPr/>
        <p:txBody>
          <a:bodyPr/>
          <a:lstStyle/>
          <a:p>
            <a:fld id="{B9B3509D-806F-45F6-AC6F-7F07DFF83F26}" type="slidenum">
              <a:rPr lang="he-IL" smtClean="0"/>
              <a:t>91</a:t>
            </a:fld>
            <a:endParaRPr lang="he-IL"/>
          </a:p>
        </p:txBody>
      </p:sp>
    </p:spTree>
    <p:extLst>
      <p:ext uri="{BB962C8B-B14F-4D97-AF65-F5344CB8AC3E}">
        <p14:creationId xmlns:p14="http://schemas.microsoft.com/office/powerpoint/2010/main" val="356339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2985</TotalTime>
  <Words>8321</Words>
  <Application>Microsoft Office PowerPoint</Application>
  <PresentationFormat>Widescreen</PresentationFormat>
  <Paragraphs>375</Paragraphs>
  <Slides>91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91</vt:i4>
      </vt:variant>
    </vt:vector>
  </HeadingPairs>
  <TitlesOfParts>
    <vt:vector size="95" baseType="lpstr">
      <vt:lpstr>Arial</vt:lpstr>
      <vt:lpstr>Calibri</vt:lpstr>
      <vt:lpstr>Calibri Light</vt:lpstr>
      <vt:lpstr>Office Theme</vt:lpstr>
      <vt:lpstr>הגדה של פסח</vt:lpstr>
      <vt:lpstr>תוכן עניינים</vt:lpstr>
      <vt:lpstr>קַדֵשׁ</vt:lpstr>
      <vt:lpstr>PowerPoint Presentation</vt:lpstr>
      <vt:lpstr>וּרְחַץ</vt:lpstr>
      <vt:lpstr>כַּרְפַּס</vt:lpstr>
      <vt:lpstr>PowerPoint Presentation</vt:lpstr>
      <vt:lpstr>יחץ</vt:lpstr>
      <vt:lpstr>מגיד</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דָבָר אַחֵר: בְּיָד חֲזָקָה - שְׁתַּיִם, וּבִזְרעַ נְטוּיָה - שְׁתַּיִם, וּבְמרָא גָּדל - שְׁתַּיִם, וּבְאתות - שְׁתַּיִם, וּבְמפְתִים - שְׁתַּיִם. אֵלּוּ עֶשֶׂר מַכּות שֶׁהֵבִיא הַקָּדושׁ בָּרוּךְ הוּא עַל הַמִּצְרִים בְּמִצְרַים, וְאֵלוּ הֵן: </vt:lpstr>
      <vt:lpstr>PowerPoint Presentation</vt:lpstr>
      <vt:lpstr>כַּמָה מַעֲלות טובות לַמָּקום עָלֵינוּ!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רְחַצה</vt:lpstr>
      <vt:lpstr>PowerPoint Presentation</vt:lpstr>
      <vt:lpstr>מוצִיא מַצָּה </vt:lpstr>
      <vt:lpstr>PowerPoint Presentation</vt:lpstr>
      <vt:lpstr>מָרור</vt:lpstr>
      <vt:lpstr>PowerPoint Presentation</vt:lpstr>
      <vt:lpstr>כּורֵךְ </vt:lpstr>
      <vt:lpstr>PowerPoint Presentation</vt:lpstr>
      <vt:lpstr>שֻׁלְחָן עורֵךְ </vt:lpstr>
      <vt:lpstr>צָפוּן</vt:lpstr>
      <vt:lpstr>בָּרֵךְ</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הרחמן  נוסח אשכנז</vt:lpstr>
      <vt:lpstr>הרחמן  נוסח עדות המזרח</vt:lpstr>
      <vt:lpstr>PowerPoint Presentation</vt:lpstr>
      <vt:lpstr>PowerPoint Presentation</vt:lpstr>
      <vt:lpstr>PowerPoint Presentation</vt:lpstr>
      <vt:lpstr>PowerPoint Presentation</vt:lpstr>
      <vt:lpstr>הלל</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נרצה</vt:lpstr>
      <vt:lpstr>PowerPoint Presentation</vt:lpstr>
      <vt:lpstr>וַיְהִי בַּחֲצִי הַלַּיְלָה</vt:lpstr>
      <vt:lpstr>וַאֲמַרְתֶּם זֶבַח פֶּסַח</vt:lpstr>
      <vt:lpstr>כִּי לו נָאֶה, כִּי לו יָאֶה</vt:lpstr>
      <vt:lpstr>אַדִּיר הוּא יִבְנֶה בֵּיתו בְּקָרוב</vt:lpstr>
      <vt:lpstr>אֶחָד מִי יודֵעַ? </vt:lpstr>
      <vt:lpstr>אֶחָד מִי יודֵעַ? </vt:lpstr>
      <vt:lpstr>אֶחָד מִי יודֵעַ? </vt:lpstr>
      <vt:lpstr>חַד גַּדְיָא, חַד גַּדְיָא </vt:lpstr>
      <vt:lpstr>הסתיימו שידורינו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הגדה של פסח</dc:title>
  <dc:creator>Tom G</dc:creator>
  <cp:lastModifiedBy>Tom G</cp:lastModifiedBy>
  <cp:revision>57</cp:revision>
  <dcterms:created xsi:type="dcterms:W3CDTF">2020-04-05T18:52:49Z</dcterms:created>
  <dcterms:modified xsi:type="dcterms:W3CDTF">2020-04-08T21:17:57Z</dcterms:modified>
</cp:coreProperties>
</file>